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74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91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78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86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9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6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62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30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41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82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39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7217B-65CE-404D-B80D-B5FC2F638D75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C2A6-C28B-4493-9F42-D481511910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647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1844824" y="1331640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sv-SE" sz="2000" b="1" dirty="0" smtClean="0">
              <a:solidFill>
                <a:schemeClr val="tx1"/>
              </a:solidFill>
            </a:endParaRPr>
          </a:p>
          <a:p>
            <a:pPr lvl="0" algn="ctr"/>
            <a:r>
              <a:rPr lang="sv-SE" sz="2000" b="1" dirty="0" smtClean="0">
                <a:solidFill>
                  <a:schemeClr val="tx1"/>
                </a:solidFill>
              </a:rPr>
              <a:t>4</a:t>
            </a:r>
            <a:br>
              <a:rPr lang="sv-SE" sz="2000" b="1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prstClr val="black"/>
                </a:solidFill>
              </a:rPr>
              <a:t>dag </a:t>
            </a:r>
            <a:r>
              <a:rPr lang="sv-SE" sz="1600" b="1" dirty="0">
                <a:solidFill>
                  <a:prstClr val="black"/>
                </a:solidFill>
              </a:rPr>
              <a:t>kväll natt</a:t>
            </a:r>
          </a:p>
          <a:p>
            <a:pPr algn="ctr"/>
            <a:endParaRPr lang="sv-SE" sz="2000" b="1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16632" y="2627784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80728" y="2627784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844824" y="35496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</a:p>
        </p:txBody>
      </p:sp>
      <p:sp>
        <p:nvSpPr>
          <p:cNvPr id="14" name="Rektangel 13"/>
          <p:cNvSpPr/>
          <p:nvPr/>
        </p:nvSpPr>
        <p:spPr>
          <a:xfrm>
            <a:off x="2708920" y="1331640"/>
            <a:ext cx="864096" cy="12961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sz="2400" b="1" dirty="0" smtClean="0">
                <a:solidFill>
                  <a:schemeClr val="tx1"/>
                </a:solidFill>
              </a:rPr>
              <a:t/>
            </a:r>
            <a:br>
              <a:rPr lang="sv-SE" sz="2400" b="1" dirty="0" smtClean="0">
                <a:solidFill>
                  <a:schemeClr val="tx1"/>
                </a:solidFill>
              </a:rPr>
            </a:br>
            <a:endParaRPr lang="sv-SE" sz="2400" b="1" dirty="0">
              <a:solidFill>
                <a:schemeClr val="tx1"/>
              </a:solidFill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3573016" y="7812360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2708920" y="7812360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3573016" y="35496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 dirty="0" smtClean="0">
              <a:solidFill>
                <a:schemeClr val="tx1"/>
              </a:solidFill>
            </a:endParaRPr>
          </a:p>
          <a:p>
            <a:pPr algn="ctr"/>
            <a:r>
              <a:rPr lang="sv-SE" sz="2400" b="1" dirty="0" smtClean="0">
                <a:solidFill>
                  <a:schemeClr val="tx1"/>
                </a:solidFill>
              </a:rPr>
              <a:t>3</a:t>
            </a:r>
            <a:br>
              <a:rPr lang="sv-SE" sz="2400" b="1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dag </a:t>
            </a:r>
            <a:r>
              <a:rPr lang="sv-SE" sz="1600" b="1" dirty="0">
                <a:solidFill>
                  <a:schemeClr val="tx1"/>
                </a:solidFill>
              </a:rPr>
              <a:t>kväll natt</a:t>
            </a:r>
          </a:p>
          <a:p>
            <a:pPr algn="ctr"/>
            <a:endParaRPr lang="sv-SE" sz="2400" b="1" dirty="0">
              <a:solidFill>
                <a:schemeClr val="tx1"/>
              </a:solidFill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0" y="360402"/>
            <a:ext cx="1700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solidFill>
                  <a:srgbClr val="00B050"/>
                </a:solidFill>
              </a:rPr>
              <a:t>Grön markering: </a:t>
            </a:r>
          </a:p>
          <a:p>
            <a:r>
              <a:rPr lang="sv-SE" sz="1400" b="1" dirty="0" smtClean="0">
                <a:solidFill>
                  <a:srgbClr val="00B050"/>
                </a:solidFill>
              </a:rPr>
              <a:t>Ingen</a:t>
            </a:r>
            <a:r>
              <a:rPr lang="sv-SE" sz="1400" b="1" dirty="0" smtClean="0">
                <a:solidFill>
                  <a:srgbClr val="00B050"/>
                </a:solidFill>
              </a:rPr>
              <a:t> risk/händelse</a:t>
            </a:r>
          </a:p>
          <a:p>
            <a:endParaRPr lang="sv-SE" sz="1400" b="1" dirty="0" smtClean="0"/>
          </a:p>
          <a:p>
            <a:r>
              <a:rPr lang="sv-SE" sz="1400" b="1" dirty="0" smtClean="0">
                <a:solidFill>
                  <a:srgbClr val="FFC000"/>
                </a:solidFill>
              </a:rPr>
              <a:t>Gul markering : </a:t>
            </a:r>
            <a:r>
              <a:rPr lang="sv-SE" sz="1400" b="1" dirty="0">
                <a:solidFill>
                  <a:srgbClr val="FFC000"/>
                </a:solidFill>
              </a:rPr>
              <a:t>R</a:t>
            </a:r>
            <a:r>
              <a:rPr lang="sv-SE" sz="1400" b="1" dirty="0" smtClean="0">
                <a:solidFill>
                  <a:srgbClr val="FFC000"/>
                </a:solidFill>
              </a:rPr>
              <a:t>isk</a:t>
            </a:r>
          </a:p>
          <a:p>
            <a:r>
              <a:rPr lang="sv-SE" sz="1400" b="1" dirty="0" smtClean="0"/>
              <a:t> </a:t>
            </a:r>
            <a:endParaRPr lang="sv-SE" sz="1400" b="1" dirty="0" smtClean="0"/>
          </a:p>
          <a:p>
            <a:r>
              <a:rPr lang="sv-SE" sz="1400" b="1" dirty="0" smtClean="0">
                <a:solidFill>
                  <a:srgbClr val="FF0000"/>
                </a:solidFill>
              </a:rPr>
              <a:t>Röd markering</a:t>
            </a:r>
            <a:r>
              <a:rPr lang="sv-SE" sz="1400" b="1" smtClean="0">
                <a:solidFill>
                  <a:srgbClr val="FF0000"/>
                </a:solidFill>
              </a:rPr>
              <a:t>:  </a:t>
            </a:r>
            <a:r>
              <a:rPr lang="sv-SE" sz="1400" b="1" smtClean="0">
                <a:solidFill>
                  <a:srgbClr val="FF0000"/>
                </a:solidFill>
              </a:rPr>
              <a:t>Händelse</a:t>
            </a:r>
            <a:endParaRPr lang="sv-SE" sz="1400" b="1" dirty="0" smtClean="0">
              <a:solidFill>
                <a:srgbClr val="FF0000"/>
              </a:solidFill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4581128" y="360402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År:</a:t>
            </a:r>
          </a:p>
          <a:p>
            <a:endParaRPr lang="sv-SE" sz="2400" b="1" dirty="0"/>
          </a:p>
          <a:p>
            <a:r>
              <a:rPr lang="sv-SE" sz="2400" b="1" dirty="0" smtClean="0"/>
              <a:t>Månad: </a:t>
            </a:r>
            <a:endParaRPr lang="sv-SE" sz="2400" b="1" dirty="0"/>
          </a:p>
        </p:txBody>
      </p:sp>
      <p:sp>
        <p:nvSpPr>
          <p:cNvPr id="44" name="Rektangel 43"/>
          <p:cNvSpPr/>
          <p:nvPr/>
        </p:nvSpPr>
        <p:spPr>
          <a:xfrm>
            <a:off x="2708920" y="35496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 dirty="0" smtClean="0">
              <a:solidFill>
                <a:schemeClr val="tx1"/>
              </a:solidFill>
            </a:endParaRPr>
          </a:p>
          <a:p>
            <a:pPr algn="ctr"/>
            <a:r>
              <a:rPr lang="sv-SE" sz="2400" b="1" dirty="0">
                <a:solidFill>
                  <a:schemeClr val="tx1"/>
                </a:solidFill>
              </a:rPr>
              <a:t>2</a:t>
            </a:r>
            <a:r>
              <a:rPr lang="sv-SE" sz="2400" b="1" dirty="0" smtClean="0">
                <a:solidFill>
                  <a:schemeClr val="tx1"/>
                </a:solidFill>
              </a:rPr>
              <a:t/>
            </a:r>
            <a:br>
              <a:rPr lang="sv-SE" sz="2400" b="1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dag </a:t>
            </a:r>
            <a:r>
              <a:rPr lang="sv-SE" sz="1600" b="1" dirty="0">
                <a:solidFill>
                  <a:schemeClr val="tx1"/>
                </a:solidFill>
              </a:rPr>
              <a:t>kväll natt</a:t>
            </a:r>
          </a:p>
          <a:p>
            <a:pPr algn="ctr"/>
            <a:endParaRPr lang="sv-SE" sz="2400" b="1" dirty="0">
              <a:solidFill>
                <a:schemeClr val="tx1"/>
              </a:solidFill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2708920" y="1331640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 dirty="0" smtClean="0">
              <a:solidFill>
                <a:schemeClr val="tx1"/>
              </a:solidFill>
            </a:endParaRPr>
          </a:p>
          <a:p>
            <a:pPr algn="ctr"/>
            <a:r>
              <a:rPr lang="sv-SE" sz="2400" b="1" dirty="0" smtClean="0">
                <a:solidFill>
                  <a:schemeClr val="tx1"/>
                </a:solidFill>
              </a:rPr>
              <a:t>5</a:t>
            </a:r>
            <a:br>
              <a:rPr lang="sv-SE" sz="2400" b="1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dag </a:t>
            </a:r>
            <a:r>
              <a:rPr lang="sv-SE" sz="1600" b="1" dirty="0">
                <a:solidFill>
                  <a:schemeClr val="tx1"/>
                </a:solidFill>
              </a:rPr>
              <a:t>kväll natt</a:t>
            </a:r>
          </a:p>
          <a:p>
            <a:pPr algn="ctr"/>
            <a:endParaRPr lang="sv-SE" sz="2400" b="1" dirty="0"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3573016" y="1331640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 dirty="0" smtClean="0">
              <a:solidFill>
                <a:schemeClr val="tx1"/>
              </a:solidFill>
            </a:endParaRPr>
          </a:p>
          <a:p>
            <a:pPr algn="ctr"/>
            <a:r>
              <a:rPr lang="sv-SE" sz="2400" b="1" dirty="0">
                <a:solidFill>
                  <a:schemeClr val="tx1"/>
                </a:solidFill>
              </a:rPr>
              <a:t>6</a:t>
            </a:r>
            <a:r>
              <a:rPr lang="sv-SE" sz="2400" b="1" dirty="0" smtClean="0">
                <a:solidFill>
                  <a:schemeClr val="tx1"/>
                </a:solidFill>
              </a:rPr>
              <a:t/>
            </a:r>
            <a:br>
              <a:rPr lang="sv-SE" sz="2400" b="1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dag </a:t>
            </a:r>
            <a:r>
              <a:rPr lang="sv-SE" sz="1600" b="1" dirty="0">
                <a:solidFill>
                  <a:schemeClr val="tx1"/>
                </a:solidFill>
              </a:rPr>
              <a:t>kväll natt</a:t>
            </a:r>
          </a:p>
          <a:p>
            <a:pPr algn="ctr"/>
            <a:endParaRPr lang="sv-SE" sz="2400" b="1" dirty="0">
              <a:solidFill>
                <a:schemeClr val="tx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1844824" y="2627784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>
                <a:solidFill>
                  <a:schemeClr val="tx1"/>
                </a:solidFill>
              </a:rPr>
              <a:t>9</a:t>
            </a:r>
            <a:endParaRPr lang="sv-SE" sz="2000" b="1" dirty="0" smtClean="0">
              <a:solidFill>
                <a:schemeClr val="tx1"/>
              </a:solidFill>
            </a:endParaRP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2708920" y="2627784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3573016" y="2627784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4437112" y="2627784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12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5301208" y="2627784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116632" y="3923928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14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980728" y="3923928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15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1844824" y="3923928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16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5" name="Rektangel 54"/>
          <p:cNvSpPr/>
          <p:nvPr/>
        </p:nvSpPr>
        <p:spPr>
          <a:xfrm>
            <a:off x="2708920" y="3923928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17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6" name="Rektangel 55"/>
          <p:cNvSpPr/>
          <p:nvPr/>
        </p:nvSpPr>
        <p:spPr>
          <a:xfrm>
            <a:off x="3573016" y="3923928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18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7" name="Rektangel 56"/>
          <p:cNvSpPr/>
          <p:nvPr/>
        </p:nvSpPr>
        <p:spPr>
          <a:xfrm>
            <a:off x="4437112" y="3923928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19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8" name="Rektangel 57"/>
          <p:cNvSpPr/>
          <p:nvPr/>
        </p:nvSpPr>
        <p:spPr>
          <a:xfrm>
            <a:off x="5301208" y="3923928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20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9" name="Rektangel 58"/>
          <p:cNvSpPr/>
          <p:nvPr/>
        </p:nvSpPr>
        <p:spPr>
          <a:xfrm>
            <a:off x="116632" y="5220072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21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0" name="Rektangel 59"/>
          <p:cNvSpPr/>
          <p:nvPr/>
        </p:nvSpPr>
        <p:spPr>
          <a:xfrm>
            <a:off x="980728" y="5220072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22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1844824" y="5220072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23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2" name="Rektangel 61"/>
          <p:cNvSpPr/>
          <p:nvPr/>
        </p:nvSpPr>
        <p:spPr>
          <a:xfrm>
            <a:off x="2708920" y="5220072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24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3573016" y="5220072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25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4" name="Rektangel 63"/>
          <p:cNvSpPr/>
          <p:nvPr/>
        </p:nvSpPr>
        <p:spPr>
          <a:xfrm>
            <a:off x="4437112" y="5220072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26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5301208" y="5220072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27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1844824" y="6516216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28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7" name="Rektangel 66"/>
          <p:cNvSpPr/>
          <p:nvPr/>
        </p:nvSpPr>
        <p:spPr>
          <a:xfrm>
            <a:off x="2708920" y="6516216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29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8" name="Rektangel 67"/>
          <p:cNvSpPr/>
          <p:nvPr/>
        </p:nvSpPr>
        <p:spPr>
          <a:xfrm>
            <a:off x="3573016" y="6516216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30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69" name="Rektangel 68"/>
          <p:cNvSpPr/>
          <p:nvPr/>
        </p:nvSpPr>
        <p:spPr>
          <a:xfrm>
            <a:off x="1844824" y="7812360"/>
            <a:ext cx="86409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</a:rPr>
              <a:t>31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dag kväll natt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1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148</Words>
  <Application>Microsoft Office PowerPoint</Application>
  <PresentationFormat>Bildspel på skärmen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IT-centrum</dc:creator>
  <cp:lastModifiedBy>Holgersson Camilla</cp:lastModifiedBy>
  <cp:revision>11</cp:revision>
  <cp:lastPrinted>2020-03-31T06:47:39Z</cp:lastPrinted>
  <dcterms:created xsi:type="dcterms:W3CDTF">2016-06-03T07:06:42Z</dcterms:created>
  <dcterms:modified xsi:type="dcterms:W3CDTF">2020-03-31T06:48:56Z</dcterms:modified>
</cp:coreProperties>
</file>