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114" d="100"/>
          <a:sy n="114" d="100"/>
        </p:scale>
        <p:origin x="-642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59041-0955-46C3-BA53-4C3FCEE66AE1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679BA-C58C-4549-A999-A1E3FDC184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7633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19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187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8099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2000" y="1411200"/>
            <a:ext cx="7272000" cy="648000"/>
          </a:xfrm>
        </p:spPr>
        <p:txBody>
          <a:bodyPr anchor="t"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5C4B-9A6B-4700-9375-615A4C8898EA}" type="datetime1">
              <a:rPr lang="sv-SE" smtClean="0"/>
              <a:t>2019-03-19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378D-1D2D-4DB9-B9D8-A6B719AA0047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/>
          </p:nvPr>
        </p:nvSpPr>
        <p:spPr>
          <a:xfrm>
            <a:off x="971600" y="2782800"/>
            <a:ext cx="7272338" cy="2662424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7936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032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05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149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70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363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645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290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131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1FEA8-B0CA-4776-973A-31B0A39B1E29}" type="datetimeFigureOut">
              <a:rPr lang="sv-SE" smtClean="0"/>
              <a:t>2019-03-19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C780C-ED36-4393-9309-FC57F6C5E2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193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75C4B-9A6B-4700-9375-615A4C8898EA}" type="datetime1">
              <a:rPr lang="sv-SE" smtClean="0"/>
              <a:t>2019-03-19</a:t>
            </a:fld>
            <a:endParaRPr lang="sv-SE"/>
          </a:p>
        </p:txBody>
      </p:sp>
      <p:sp>
        <p:nvSpPr>
          <p:cNvPr id="6" name="textruta 5"/>
          <p:cNvSpPr txBox="1"/>
          <p:nvPr/>
        </p:nvSpPr>
        <p:spPr>
          <a:xfrm>
            <a:off x="5844470" y="1566369"/>
            <a:ext cx="3240360" cy="24929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200" b="1" dirty="0" smtClean="0"/>
              <a:t>Visualiserad Trycksårsbedömning</a:t>
            </a:r>
          </a:p>
          <a:p>
            <a:endParaRPr lang="sv-SE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 smtClean="0"/>
              <a:t> Kategori 4, Fullhudskada med sårkavitet och/eller vävnadsnekros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 smtClean="0"/>
              <a:t>Kategor</a:t>
            </a:r>
            <a:r>
              <a:rPr lang="sv-SE" sz="1200" dirty="0"/>
              <a:t>i</a:t>
            </a:r>
            <a:r>
              <a:rPr lang="sv-SE" sz="1200" dirty="0" smtClean="0"/>
              <a:t> 3, Fullhudskada utan sårkavitet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 smtClean="0"/>
              <a:t>Kategori  2, Delhudskada, ” Avskavd ” hud eller blåsa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200" dirty="0" smtClean="0"/>
              <a:t>Kategori 1, Rodnad som inte bleknar vid tryck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200" dirty="0"/>
          </a:p>
        </p:txBody>
      </p:sp>
      <p:sp>
        <p:nvSpPr>
          <p:cNvPr id="7" name="Ellips 6"/>
          <p:cNvSpPr/>
          <p:nvPr/>
        </p:nvSpPr>
        <p:spPr>
          <a:xfrm>
            <a:off x="5871339" y="2008343"/>
            <a:ext cx="216024" cy="21602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Ellips 8"/>
          <p:cNvSpPr/>
          <p:nvPr/>
        </p:nvSpPr>
        <p:spPr>
          <a:xfrm>
            <a:off x="5878318" y="2518234"/>
            <a:ext cx="216024" cy="216024"/>
          </a:xfrm>
          <a:prstGeom prst="ellipse">
            <a:avLst/>
          </a:prstGeom>
          <a:solidFill>
            <a:srgbClr val="E58E1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C000"/>
              </a:solidFill>
            </a:endParaRPr>
          </a:p>
        </p:txBody>
      </p:sp>
      <p:sp>
        <p:nvSpPr>
          <p:cNvPr id="10" name="Ellips 9"/>
          <p:cNvSpPr/>
          <p:nvPr/>
        </p:nvSpPr>
        <p:spPr>
          <a:xfrm>
            <a:off x="5871339" y="2956984"/>
            <a:ext cx="216024" cy="21602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Ellips 10"/>
          <p:cNvSpPr/>
          <p:nvPr/>
        </p:nvSpPr>
        <p:spPr>
          <a:xfrm>
            <a:off x="5871339" y="3467792"/>
            <a:ext cx="216024" cy="216024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251520" y="5733256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Månad:</a:t>
            </a:r>
          </a:p>
          <a:p>
            <a:r>
              <a:rPr lang="sv-SE" sz="1400" dirty="0" smtClean="0"/>
              <a:t>Enhet</a:t>
            </a:r>
            <a:endParaRPr lang="sv-SE" sz="1400" dirty="0"/>
          </a:p>
        </p:txBody>
      </p:sp>
      <p:pic>
        <p:nvPicPr>
          <p:cNvPr id="12" name="Bildobjekt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020" y="6156790"/>
            <a:ext cx="1770892" cy="484633"/>
          </a:xfrm>
          <a:prstGeom prst="rect">
            <a:avLst/>
          </a:prstGeom>
        </p:spPr>
      </p:pic>
      <p:pic>
        <p:nvPicPr>
          <p:cNvPr id="57" name="Bildobjekt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" t="1387" r="30160" b="8692"/>
          <a:stretch/>
        </p:blipFill>
        <p:spPr bwMode="auto">
          <a:xfrm>
            <a:off x="-75899" y="102267"/>
            <a:ext cx="5855854" cy="542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-75899" y="252848"/>
            <a:ext cx="208823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2400" b="1" dirty="0" smtClean="0">
                <a:solidFill>
                  <a:srgbClr val="009900"/>
                </a:solidFill>
              </a:rPr>
              <a:t> </a:t>
            </a:r>
            <a:r>
              <a:rPr lang="sv-SE" sz="2400" b="1" dirty="0" smtClean="0">
                <a:solidFill>
                  <a:schemeClr val="accent2"/>
                </a:solidFill>
                <a:latin typeface="Baskerville Old Face" panose="02020602080505020303" pitchFamily="18" charset="0"/>
              </a:rPr>
              <a:t>TRYCKSÅRS</a:t>
            </a:r>
          </a:p>
          <a:p>
            <a:pPr algn="ctr"/>
            <a:r>
              <a:rPr lang="sv-SE" sz="2400" b="1" dirty="0" smtClean="0">
                <a:solidFill>
                  <a:schemeClr val="accent2"/>
                </a:solidFill>
                <a:latin typeface="Baskerville Old Face" panose="02020602080505020303" pitchFamily="18" charset="0"/>
              </a:rPr>
              <a:t>MÄTNING</a:t>
            </a:r>
          </a:p>
          <a:p>
            <a:pPr algn="ctr"/>
            <a:endParaRPr lang="sv-SE" sz="2400" b="1" dirty="0" smtClean="0">
              <a:solidFill>
                <a:srgbClr val="FF0000"/>
              </a:solidFill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4427984" y="391347"/>
            <a:ext cx="471601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dirty="0" smtClean="0"/>
              <a:t>Varje dag: </a:t>
            </a:r>
          </a:p>
          <a:p>
            <a:pPr algn="ctr"/>
            <a:r>
              <a:rPr lang="sv-SE" dirty="0" smtClean="0">
                <a:solidFill>
                  <a:schemeClr val="accent2"/>
                </a:solidFill>
              </a:rPr>
              <a:t>Har vi något nyupptäckt trycksår idag?</a:t>
            </a:r>
          </a:p>
          <a:p>
            <a:pPr algn="ctr"/>
            <a:r>
              <a:rPr lang="sv-SE" dirty="0" smtClean="0">
                <a:solidFill>
                  <a:schemeClr val="accent2"/>
                </a:solidFill>
              </a:rPr>
              <a:t>Var på kroppen? </a:t>
            </a:r>
            <a:endParaRPr lang="sv-SE" dirty="0">
              <a:solidFill>
                <a:schemeClr val="accent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470" y="4149080"/>
            <a:ext cx="3240359" cy="1910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46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58</Words>
  <Application>Microsoft Office PowerPoint</Application>
  <PresentationFormat>Bildspel på skärmen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Landstinget i Jönköpings län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IT centrum</dc:creator>
  <cp:lastModifiedBy>Camilla Holgersson</cp:lastModifiedBy>
  <cp:revision>15</cp:revision>
  <cp:lastPrinted>2018-11-05T08:10:48Z</cp:lastPrinted>
  <dcterms:created xsi:type="dcterms:W3CDTF">2015-04-27T10:48:31Z</dcterms:created>
  <dcterms:modified xsi:type="dcterms:W3CDTF">2019-03-19T13:16:00Z</dcterms:modified>
</cp:coreProperties>
</file>