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65" r:id="rId4"/>
    <p:sldId id="260" r:id="rId5"/>
    <p:sldId id="264" r:id="rId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063A"/>
    <a:srgbClr val="AE172E"/>
    <a:srgbClr val="AE1738"/>
    <a:srgbClr val="82112B"/>
    <a:srgbClr val="7907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E57BE-6F8E-41A8-AAB0-3D37B669DA70}" type="datetimeFigureOut">
              <a:rPr lang="sv-SE" smtClean="0"/>
              <a:t>2025-02-27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8704B-E6AF-4C66-88B6-B76772BB74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684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2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ida">
    <p:bg>
      <p:bgPr>
        <a:solidFill>
          <a:srgbClr val="AE1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E3B30222-82BC-AE48-A936-EC0D8BCB9F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160000" y="1080000"/>
            <a:ext cx="7920000" cy="32400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800" b="1" cap="none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Här skriver du in titeln på din presentation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160000" y="4320000"/>
            <a:ext cx="7920000" cy="1440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220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placerar du undertiteln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485EEA9C-FE56-F441-A9C0-E8E4F0314C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0000" y="6217632"/>
            <a:ext cx="1376570" cy="34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10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">
    <p:bg>
      <p:bgPr>
        <a:solidFill>
          <a:srgbClr val="AE1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E3B30222-82BC-AE48-A936-EC0D8BCB9F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  <a:effectLst/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485EEA9C-FE56-F441-A9C0-E8E4F0314C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1876" y="5382466"/>
            <a:ext cx="2252571" cy="564115"/>
          </a:xfrm>
          <a:prstGeom prst="rect">
            <a:avLst/>
          </a:prstGeom>
        </p:spPr>
      </p:pic>
      <p:sp>
        <p:nvSpPr>
          <p:cNvPr id="5" name="textruta 4"/>
          <p:cNvSpPr txBox="1"/>
          <p:nvPr userDrawn="1"/>
        </p:nvSpPr>
        <p:spPr>
          <a:xfrm>
            <a:off x="3403077" y="3330102"/>
            <a:ext cx="5400000" cy="43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200" b="1" dirty="0">
                <a:solidFill>
                  <a:schemeClr val="bg1"/>
                </a:solidFill>
              </a:rPr>
              <a:t>Region Jönköpings</a:t>
            </a:r>
            <a:r>
              <a:rPr lang="sv-SE" sz="2200" b="1" baseline="0" dirty="0">
                <a:solidFill>
                  <a:schemeClr val="bg1"/>
                </a:solidFill>
              </a:rPr>
              <a:t> län</a:t>
            </a:r>
            <a:endParaRPr lang="sv-SE" sz="2200" b="1" dirty="0">
              <a:solidFill>
                <a:schemeClr val="bg1"/>
              </a:solidFill>
            </a:endParaRPr>
          </a:p>
        </p:txBody>
      </p:sp>
      <p:sp>
        <p:nvSpPr>
          <p:cNvPr id="22" name="textruta 21"/>
          <p:cNvSpPr txBox="1"/>
          <p:nvPr userDrawn="1"/>
        </p:nvSpPr>
        <p:spPr>
          <a:xfrm>
            <a:off x="3405425" y="3731272"/>
            <a:ext cx="540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0" u="none" dirty="0">
                <a:solidFill>
                  <a:schemeClr val="bg1"/>
                </a:solidFill>
              </a:rPr>
              <a:t>www.rjl.se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9C4A87F3-A64E-4FC1-ABDC-78C60D96F3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70" y="2016541"/>
            <a:ext cx="3736856" cy="127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08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 för ut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 11"/>
          <p:cNvGrpSpPr/>
          <p:nvPr userDrawn="1"/>
        </p:nvGrpSpPr>
        <p:grpSpPr>
          <a:xfrm>
            <a:off x="3937444" y="1977174"/>
            <a:ext cx="4333836" cy="761546"/>
            <a:chOff x="3862028" y="1977174"/>
            <a:chExt cx="4333836" cy="761546"/>
          </a:xfrm>
        </p:grpSpPr>
        <p:sp>
          <p:nvSpPr>
            <p:cNvPr id="13" name="Ellips 12">
              <a:extLst>
                <a:ext uri="{FF2B5EF4-FFF2-40B4-BE49-F238E27FC236}">
                  <a16:creationId xmlns:a16="http://schemas.microsoft.com/office/drawing/2014/main" id="{7BEA6346-EE7D-DF4F-8BEA-2C7A0BE6A9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862028" y="1977174"/>
              <a:ext cx="761544" cy="76154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4" name="Bildobjekt 13">
              <a:extLst>
                <a:ext uri="{FF2B5EF4-FFF2-40B4-BE49-F238E27FC236}">
                  <a16:creationId xmlns:a16="http://schemas.microsoft.com/office/drawing/2014/main" id="{2C8866A6-1447-4C4D-8601-CED83278E7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132190" y="2159547"/>
              <a:ext cx="211077" cy="409124"/>
            </a:xfrm>
            <a:prstGeom prst="rect">
              <a:avLst/>
            </a:prstGeom>
          </p:spPr>
        </p:pic>
        <p:sp>
          <p:nvSpPr>
            <p:cNvPr id="15" name="Ellips 14">
              <a:extLst>
                <a:ext uri="{FF2B5EF4-FFF2-40B4-BE49-F238E27FC236}">
                  <a16:creationId xmlns:a16="http://schemas.microsoft.com/office/drawing/2014/main" id="{0352A41F-5C1B-2547-A459-0E5CA6601C6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052792" y="1977176"/>
              <a:ext cx="761544" cy="76154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6" name="Bildobjekt 15">
              <a:extLst>
                <a:ext uri="{FF2B5EF4-FFF2-40B4-BE49-F238E27FC236}">
                  <a16:creationId xmlns:a16="http://schemas.microsoft.com/office/drawing/2014/main" id="{69370DD6-C6D8-0E4A-8750-557EAC2A75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258248" y="2122547"/>
              <a:ext cx="411730" cy="409124"/>
            </a:xfrm>
            <a:prstGeom prst="rect">
              <a:avLst/>
            </a:prstGeom>
          </p:spPr>
        </p:pic>
        <p:sp>
          <p:nvSpPr>
            <p:cNvPr id="17" name="Ellips 16">
              <a:extLst>
                <a:ext uri="{FF2B5EF4-FFF2-40B4-BE49-F238E27FC236}">
                  <a16:creationId xmlns:a16="http://schemas.microsoft.com/office/drawing/2014/main" id="{834B6F64-F2EF-9E4B-927B-2D5F4354138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43556" y="1977175"/>
              <a:ext cx="761544" cy="76154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8" name="Bildobjekt 17">
              <a:extLst>
                <a:ext uri="{FF2B5EF4-FFF2-40B4-BE49-F238E27FC236}">
                  <a16:creationId xmlns:a16="http://schemas.microsoft.com/office/drawing/2014/main" id="{8096E689-BAD4-F647-90E4-CF3B5232A2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420257" y="2148720"/>
              <a:ext cx="406519" cy="406519"/>
            </a:xfrm>
            <a:prstGeom prst="rect">
              <a:avLst/>
            </a:prstGeom>
          </p:spPr>
        </p:pic>
        <p:sp>
          <p:nvSpPr>
            <p:cNvPr id="19" name="Ellips 18">
              <a:extLst>
                <a:ext uri="{FF2B5EF4-FFF2-40B4-BE49-F238E27FC236}">
                  <a16:creationId xmlns:a16="http://schemas.microsoft.com/office/drawing/2014/main" id="{FBABADBC-30EF-DE42-938F-7E556DECD17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34320" y="1977174"/>
              <a:ext cx="761544" cy="76154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20" name="Bildobjekt 19">
              <a:extLst>
                <a:ext uri="{FF2B5EF4-FFF2-40B4-BE49-F238E27FC236}">
                  <a16:creationId xmlns:a16="http://schemas.microsoft.com/office/drawing/2014/main" id="{6A5E258B-24A3-404D-9100-DE9E0AAF9D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567532" y="2162152"/>
              <a:ext cx="495119" cy="406519"/>
            </a:xfrm>
            <a:prstGeom prst="rect">
              <a:avLst/>
            </a:prstGeom>
          </p:spPr>
        </p:pic>
      </p:grpSp>
      <p:sp>
        <p:nvSpPr>
          <p:cNvPr id="5" name="textruta 4"/>
          <p:cNvSpPr txBox="1"/>
          <p:nvPr userDrawn="1"/>
        </p:nvSpPr>
        <p:spPr>
          <a:xfrm>
            <a:off x="3403077" y="3330102"/>
            <a:ext cx="5400000" cy="43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200" b="1" dirty="0">
                <a:solidFill>
                  <a:srgbClr val="B1063A"/>
                </a:solidFill>
              </a:rPr>
              <a:t>Region Jönköpings</a:t>
            </a:r>
            <a:r>
              <a:rPr lang="sv-SE" sz="2200" b="1" baseline="0" dirty="0">
                <a:solidFill>
                  <a:srgbClr val="B1063A"/>
                </a:solidFill>
              </a:rPr>
              <a:t> län</a:t>
            </a:r>
            <a:endParaRPr lang="sv-SE" sz="2200" b="1" dirty="0">
              <a:solidFill>
                <a:srgbClr val="B1063A"/>
              </a:solidFill>
            </a:endParaRPr>
          </a:p>
        </p:txBody>
      </p:sp>
      <p:sp>
        <p:nvSpPr>
          <p:cNvPr id="22" name="textruta 21"/>
          <p:cNvSpPr txBox="1"/>
          <p:nvPr userDrawn="1"/>
        </p:nvSpPr>
        <p:spPr>
          <a:xfrm>
            <a:off x="3405425" y="3731272"/>
            <a:ext cx="540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0" u="none" dirty="0">
                <a:solidFill>
                  <a:srgbClr val="B1063A"/>
                </a:solidFill>
              </a:rPr>
              <a:t>www.rjl.se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894FDCCA-D973-4BBB-B66D-650C5760AF6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96" y="5331408"/>
            <a:ext cx="2181162" cy="542465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1F1C37D8-7E59-4532-B401-60F8D5005BD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649" y="2025310"/>
            <a:ext cx="3736856" cy="127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10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ida för ut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4109FD55-718D-438B-8297-319021B74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5000"/>
          </a:blip>
          <a:srcRect l="-4818" t="21737" r="62723" b="30128"/>
          <a:stretch/>
        </p:blipFill>
        <p:spPr>
          <a:xfrm>
            <a:off x="5807968" y="-11875"/>
            <a:ext cx="6384032" cy="6875813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160000" y="1080000"/>
            <a:ext cx="7920000" cy="32400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800" b="1" cap="none" baseline="0">
                <a:solidFill>
                  <a:srgbClr val="B1063A"/>
                </a:solidFill>
              </a:defRPr>
            </a:lvl1pPr>
          </a:lstStyle>
          <a:p>
            <a:r>
              <a:rPr lang="sv-SE" dirty="0"/>
              <a:t>Här skriver du in titeln på din presentation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160000" y="4320000"/>
            <a:ext cx="7920000" cy="1440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2200" b="1" cap="none" baseline="0">
                <a:solidFill>
                  <a:srgbClr val="B1063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placerar du undertiteln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485EEA9C-FE56-F441-A9C0-E8E4F0314C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0000" y="6217632"/>
            <a:ext cx="1376570" cy="34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00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bg>
      <p:bgPr>
        <a:solidFill>
          <a:srgbClr val="8211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EADEDBF6-7D1C-7243-942C-5D79C3651C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5000"/>
          </a:blip>
          <a:srcRect l="-4818" t="21696" r="62723" b="28424"/>
          <a:stretch/>
        </p:blipFill>
        <p:spPr>
          <a:xfrm>
            <a:off x="5807968" y="0"/>
            <a:ext cx="6384032" cy="6858000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2160000" y="522244"/>
            <a:ext cx="7920000" cy="54000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Avsnittsrubrik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485EEA9C-FE56-F441-A9C0-E8E4F0314C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0000" y="6217632"/>
            <a:ext cx="1376570" cy="344736"/>
          </a:xfrm>
          <a:prstGeom prst="rect">
            <a:avLst/>
          </a:prstGeom>
        </p:spPr>
      </p:pic>
      <p:sp>
        <p:nvSpPr>
          <p:cNvPr id="5" name="Platshållare för bild 6"/>
          <p:cNvSpPr>
            <a:spLocks noGrp="1"/>
          </p:cNvSpPr>
          <p:nvPr>
            <p:ph type="pic" sz="quarter" idx="14" hasCustomPrompt="1"/>
          </p:nvPr>
        </p:nvSpPr>
        <p:spPr>
          <a:xfrm>
            <a:off x="10476000" y="288000"/>
            <a:ext cx="1404000" cy="1404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Här kan du infoga en ikon från bildgalleriet på intranätet.</a:t>
            </a:r>
          </a:p>
        </p:txBody>
      </p:sp>
    </p:spTree>
    <p:extLst>
      <p:ext uri="{BB962C8B-B14F-4D97-AF65-F5344CB8AC3E}">
        <p14:creationId xmlns:p14="http://schemas.microsoft.com/office/powerpoint/2010/main" val="310151784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80025" y="900000"/>
            <a:ext cx="9360000" cy="12960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1080000" y="6228000"/>
            <a:ext cx="3600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Presentationsrubrik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EB9E62-4301-493A-8C73-0409F1A2D53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A13CF048-BC28-7141-B930-8EC3F94E91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40000" y="6228000"/>
            <a:ext cx="1375200" cy="338815"/>
          </a:xfrm>
          <a:prstGeom prst="rect">
            <a:avLst/>
          </a:prstGeom>
        </p:spPr>
      </p:pic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4860000" y="6228000"/>
            <a:ext cx="2484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Avsnittsrubrik</a:t>
            </a: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1079888" y="2196000"/>
            <a:ext cx="9359900" cy="3780000"/>
          </a:xfrm>
        </p:spPr>
        <p:txBody>
          <a:bodyPr>
            <a:noAutofit/>
          </a:bodyPr>
          <a:lstStyle>
            <a:lvl1pPr>
              <a:lnSpc>
                <a:spcPts val="3400"/>
              </a:lnSpc>
              <a:defRPr sz="2200"/>
            </a:lvl1pPr>
            <a:lvl2pPr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2200"/>
            </a:lvl2pPr>
            <a:lvl3pPr>
              <a:lnSpc>
                <a:spcPct val="100000"/>
              </a:lnSpc>
              <a:spcAft>
                <a:spcPts val="1200"/>
              </a:spcAft>
              <a:defRPr sz="2200"/>
            </a:lvl3pPr>
            <a:lvl4pPr>
              <a:lnSpc>
                <a:spcPct val="100000"/>
              </a:lnSpc>
              <a:spcAft>
                <a:spcPts val="1200"/>
              </a:spcAft>
              <a:defRPr sz="2200"/>
            </a:lvl4pPr>
            <a:lvl5pPr>
              <a:lnSpc>
                <a:spcPct val="100000"/>
              </a:lnSpc>
              <a:spcAft>
                <a:spcPts val="1200"/>
              </a:spcAft>
              <a:defRPr sz="2200"/>
            </a:lvl5pPr>
          </a:lstStyle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bild 6"/>
          <p:cNvSpPr>
            <a:spLocks noGrp="1"/>
          </p:cNvSpPr>
          <p:nvPr>
            <p:ph type="pic" sz="quarter" idx="14" hasCustomPrompt="1"/>
          </p:nvPr>
        </p:nvSpPr>
        <p:spPr>
          <a:xfrm>
            <a:off x="10476000" y="288000"/>
            <a:ext cx="1404000" cy="1404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Här kan du infoga en ikon från bildgalleriet på intranätet.</a:t>
            </a:r>
          </a:p>
        </p:txBody>
      </p:sp>
    </p:spTree>
    <p:extLst>
      <p:ext uri="{BB962C8B-B14F-4D97-AF65-F5344CB8AC3E}">
        <p14:creationId xmlns:p14="http://schemas.microsoft.com/office/powerpoint/2010/main" val="2875201940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78050" y="900000"/>
            <a:ext cx="9360000" cy="12960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Avsnittsrubrik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080000" y="6228000"/>
            <a:ext cx="3600000" cy="365125"/>
          </a:xfrm>
        </p:spPr>
        <p:txBody>
          <a:bodyPr/>
          <a:lstStyle/>
          <a:p>
            <a:r>
              <a:rPr lang="sv-SE"/>
              <a:t>Presentationsrubrik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9E62-4301-493A-8C73-0409F1A2D539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A13CF048-BC28-7141-B930-8EC3F94E91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40000" y="6228000"/>
            <a:ext cx="1375200" cy="338815"/>
          </a:xfrm>
          <a:prstGeom prst="rect">
            <a:avLst/>
          </a:prstGeom>
        </p:spPr>
      </p:pic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>
          <a:xfrm>
            <a:off x="1077913" y="2196000"/>
            <a:ext cx="9359900" cy="3780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1200"/>
              </a:spcAft>
              <a:buFontTx/>
              <a:buNone/>
              <a:defRPr sz="2200"/>
            </a:lvl1pPr>
            <a:lvl2pPr>
              <a:lnSpc>
                <a:spcPct val="100000"/>
              </a:lnSpc>
              <a:spcAft>
                <a:spcPts val="1200"/>
              </a:spcAft>
              <a:defRPr sz="2200"/>
            </a:lvl2pPr>
            <a:lvl3pPr>
              <a:lnSpc>
                <a:spcPct val="100000"/>
              </a:lnSpc>
              <a:spcAft>
                <a:spcPts val="1200"/>
              </a:spcAft>
              <a:defRPr sz="2200"/>
            </a:lvl3pPr>
            <a:lvl4pPr>
              <a:lnSpc>
                <a:spcPct val="100000"/>
              </a:lnSpc>
              <a:spcAft>
                <a:spcPts val="1200"/>
              </a:spcAft>
              <a:defRPr sz="2200"/>
            </a:lvl4pPr>
            <a:lvl5pPr>
              <a:lnSpc>
                <a:spcPct val="100000"/>
              </a:lnSpc>
              <a:spcAft>
                <a:spcPts val="1200"/>
              </a:spcAft>
              <a:defRPr sz="2200"/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11" name="Platshållare för bild 6"/>
          <p:cNvSpPr>
            <a:spLocks noGrp="1"/>
          </p:cNvSpPr>
          <p:nvPr>
            <p:ph type="pic" sz="quarter" idx="14" hasCustomPrompt="1"/>
          </p:nvPr>
        </p:nvSpPr>
        <p:spPr>
          <a:xfrm>
            <a:off x="10476000" y="288000"/>
            <a:ext cx="1404000" cy="1404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Här kan du infoga en ikon från bildgalleriet på intranätet.</a:t>
            </a:r>
          </a:p>
        </p:txBody>
      </p:sp>
    </p:spTree>
    <p:extLst>
      <p:ext uri="{BB962C8B-B14F-4D97-AF65-F5344CB8AC3E}">
        <p14:creationId xmlns:p14="http://schemas.microsoft.com/office/powerpoint/2010/main" val="427830831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vänster/grafik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116838" y="553660"/>
            <a:ext cx="5184000" cy="17280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1080000" y="6228000"/>
            <a:ext cx="24840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/>
              <a:t>Avsnittsrubrik</a:t>
            </a: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>
          <a:xfrm>
            <a:off x="6116838" y="6228000"/>
            <a:ext cx="39600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/>
              <a:t>Presentationsrubrik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9E62-4301-493A-8C73-0409F1A2D539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486400" cy="68580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B1063A"/>
              </a:buClr>
              <a:buFontTx/>
              <a:buNone/>
              <a:defRPr lang="sv-SE" sz="2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Klicka på symbolen för bild för att lägga till foto eller grafik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A13CF048-BC28-7141-B930-8EC3F94E91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40000" y="6228000"/>
            <a:ext cx="1375200" cy="338815"/>
          </a:xfrm>
          <a:prstGeom prst="rect">
            <a:avLst/>
          </a:prstGeom>
        </p:spPr>
      </p:pic>
      <p:sp>
        <p:nvSpPr>
          <p:cNvPr id="4" name="Platshållare för text 3"/>
          <p:cNvSpPr>
            <a:spLocks noGrp="1"/>
          </p:cNvSpPr>
          <p:nvPr>
            <p:ph type="body" sz="quarter" idx="14"/>
          </p:nvPr>
        </p:nvSpPr>
        <p:spPr>
          <a:xfrm>
            <a:off x="6120000" y="2304000"/>
            <a:ext cx="5184775" cy="388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1200"/>
              </a:spcAft>
              <a:buFontTx/>
              <a:buNone/>
              <a:defRPr sz="2200"/>
            </a:lvl1pPr>
            <a:lvl2pPr>
              <a:lnSpc>
                <a:spcPct val="100000"/>
              </a:lnSpc>
              <a:spcAft>
                <a:spcPts val="1200"/>
              </a:spcAft>
              <a:defRPr sz="2200"/>
            </a:lvl2pPr>
            <a:lvl3pPr>
              <a:lnSpc>
                <a:spcPct val="100000"/>
              </a:lnSpc>
              <a:spcAft>
                <a:spcPts val="1200"/>
              </a:spcAft>
              <a:defRPr sz="2200"/>
            </a:lvl3pPr>
            <a:lvl4pPr>
              <a:lnSpc>
                <a:spcPct val="100000"/>
              </a:lnSpc>
              <a:spcAft>
                <a:spcPts val="1200"/>
              </a:spcAft>
              <a:defRPr sz="2200"/>
            </a:lvl4pPr>
            <a:lvl5pPr>
              <a:lnSpc>
                <a:spcPct val="100000"/>
              </a:lnSpc>
              <a:spcAft>
                <a:spcPts val="1200"/>
              </a:spcAft>
              <a:defRPr sz="2200"/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30734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höger/grafik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2000" y="553660"/>
            <a:ext cx="5184000" cy="17280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1080000" y="6228000"/>
            <a:ext cx="24840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/>
              <a:t>Avsnittsrubrik</a:t>
            </a: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>
          <a:xfrm>
            <a:off x="6116838" y="6228000"/>
            <a:ext cx="39600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/>
              <a:t>Presentationsrubrik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9E62-4301-493A-8C73-0409F1A2D539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3" hasCustomPrompt="1"/>
          </p:nvPr>
        </p:nvSpPr>
        <p:spPr>
          <a:xfrm>
            <a:off x="6705600" y="0"/>
            <a:ext cx="5486400" cy="68580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B1063A"/>
              </a:buClr>
              <a:buFontTx/>
              <a:buNone/>
              <a:defRPr lang="sv-SE" sz="2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Klicka på symbolen för bild för att lägga till foto eller grafik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A13CF048-BC28-7141-B930-8EC3F94E91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40000" y="6228000"/>
            <a:ext cx="1375200" cy="338815"/>
          </a:xfrm>
          <a:prstGeom prst="rect">
            <a:avLst/>
          </a:prstGeom>
        </p:spPr>
      </p:pic>
      <p:sp>
        <p:nvSpPr>
          <p:cNvPr id="4" name="Platshållare för text 3"/>
          <p:cNvSpPr>
            <a:spLocks noGrp="1"/>
          </p:cNvSpPr>
          <p:nvPr>
            <p:ph type="body" sz="quarter" idx="14"/>
          </p:nvPr>
        </p:nvSpPr>
        <p:spPr>
          <a:xfrm>
            <a:off x="912000" y="2304000"/>
            <a:ext cx="5184775" cy="388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1200"/>
              </a:spcAft>
              <a:buFontTx/>
              <a:buNone/>
              <a:defRPr sz="2200"/>
            </a:lvl1pPr>
            <a:lvl2pPr>
              <a:lnSpc>
                <a:spcPct val="100000"/>
              </a:lnSpc>
              <a:spcAft>
                <a:spcPts val="1200"/>
              </a:spcAft>
              <a:defRPr sz="2200"/>
            </a:lvl2pPr>
            <a:lvl3pPr>
              <a:lnSpc>
                <a:spcPct val="100000"/>
              </a:lnSpc>
              <a:spcAft>
                <a:spcPts val="1200"/>
              </a:spcAft>
              <a:defRPr sz="2200"/>
            </a:lvl3pPr>
            <a:lvl4pPr>
              <a:lnSpc>
                <a:spcPct val="100000"/>
              </a:lnSpc>
              <a:spcAft>
                <a:spcPts val="1200"/>
              </a:spcAft>
              <a:defRPr sz="2200"/>
            </a:lvl4pPr>
            <a:lvl5pPr>
              <a:lnSpc>
                <a:spcPct val="100000"/>
              </a:lnSpc>
              <a:spcAft>
                <a:spcPts val="1200"/>
              </a:spcAft>
              <a:defRPr sz="2200"/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60043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eller grafik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/>
          <p:cNvSpPr>
            <a:spLocks noGrp="1"/>
          </p:cNvSpPr>
          <p:nvPr>
            <p:ph sz="quarter" idx="15" hasCustomPrompt="1"/>
          </p:nvPr>
        </p:nvSpPr>
        <p:spPr>
          <a:xfrm>
            <a:off x="0" y="1"/>
            <a:ext cx="12192000" cy="68580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B1063A"/>
              </a:buClr>
              <a:buFontTx/>
              <a:buNone/>
              <a:defRPr lang="sv-SE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B1063A"/>
              </a:buClr>
              <a:buFontTx/>
              <a:buNone/>
            </a:pPr>
            <a:r>
              <a:rPr lang="sv-SE" dirty="0"/>
              <a:t>Klicka på symbolen för bild för att lägga till foto eller grafik</a:t>
            </a:r>
          </a:p>
        </p:txBody>
      </p:sp>
      <p:sp>
        <p:nvSpPr>
          <p:cNvPr id="3" name="Platshållare för bild 6"/>
          <p:cNvSpPr>
            <a:spLocks noGrp="1"/>
          </p:cNvSpPr>
          <p:nvPr>
            <p:ph type="pic" sz="quarter" idx="16" hasCustomPrompt="1"/>
          </p:nvPr>
        </p:nvSpPr>
        <p:spPr>
          <a:xfrm>
            <a:off x="10476000" y="288000"/>
            <a:ext cx="1404000" cy="1404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Här kan du infoga en ikon från bildgalleriet på intranätet.</a:t>
            </a:r>
          </a:p>
        </p:txBody>
      </p:sp>
    </p:spTree>
    <p:extLst>
      <p:ext uri="{BB962C8B-B14F-4D97-AF65-F5344CB8AC3E}">
        <p14:creationId xmlns:p14="http://schemas.microsoft.com/office/powerpoint/2010/main" val="3180611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/grafik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sz="quarter" idx="10" hasCustomPrompt="1"/>
          </p:nvPr>
        </p:nvSpPr>
        <p:spPr>
          <a:xfrm>
            <a:off x="1440000" y="2196000"/>
            <a:ext cx="9360000" cy="378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Klicka på den ikon du vill använda</a:t>
            </a:r>
          </a:p>
        </p:txBody>
      </p:sp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1440000" y="900000"/>
            <a:ext cx="9360000" cy="12960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5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1080000" y="6228000"/>
            <a:ext cx="3600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Presentationsrubrik</a:t>
            </a:r>
          </a:p>
        </p:txBody>
      </p:sp>
      <p:sp>
        <p:nvSpPr>
          <p:cNvPr id="6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432000" y="6228000"/>
            <a:ext cx="522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EB9E62-4301-493A-8C73-0409F1A2D53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13CF048-BC28-7141-B930-8EC3F94E91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40000" y="6228000"/>
            <a:ext cx="1375200" cy="338815"/>
          </a:xfrm>
          <a:prstGeom prst="rect">
            <a:avLst/>
          </a:prstGeom>
        </p:spPr>
      </p:pic>
      <p:sp>
        <p:nvSpPr>
          <p:cNvPr id="8" name="Platshållare för datum 4"/>
          <p:cNvSpPr>
            <a:spLocks noGrp="1"/>
          </p:cNvSpPr>
          <p:nvPr>
            <p:ph type="dt" sz="half" idx="13"/>
          </p:nvPr>
        </p:nvSpPr>
        <p:spPr>
          <a:xfrm>
            <a:off x="4860000" y="6228000"/>
            <a:ext cx="2484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Avsnittsrubrik</a:t>
            </a:r>
          </a:p>
        </p:txBody>
      </p:sp>
      <p:sp>
        <p:nvSpPr>
          <p:cNvPr id="10" name="Platshållare för bild 6"/>
          <p:cNvSpPr>
            <a:spLocks noGrp="1"/>
          </p:cNvSpPr>
          <p:nvPr>
            <p:ph type="pic" sz="quarter" idx="14" hasCustomPrompt="1"/>
          </p:nvPr>
        </p:nvSpPr>
        <p:spPr>
          <a:xfrm>
            <a:off x="10476000" y="288000"/>
            <a:ext cx="1404000" cy="1404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Här kan du infoga en ikon från bildgalleriet på intranätet.</a:t>
            </a:r>
          </a:p>
        </p:txBody>
      </p:sp>
    </p:spTree>
    <p:extLst>
      <p:ext uri="{BB962C8B-B14F-4D97-AF65-F5344CB8AC3E}">
        <p14:creationId xmlns:p14="http://schemas.microsoft.com/office/powerpoint/2010/main" val="2614891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080000" y="540000"/>
            <a:ext cx="9360000" cy="129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860000" y="6228000"/>
            <a:ext cx="248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pc="10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Avsnittsrubrik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080000" y="6228000"/>
            <a:ext cx="36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Presentationsrubrik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432000" y="6228000"/>
            <a:ext cx="52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8EEB9E62-4301-493A-8C73-0409F1A2D53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text 6"/>
          <p:cNvSpPr>
            <a:spLocks noGrp="1"/>
          </p:cNvSpPr>
          <p:nvPr>
            <p:ph type="body" idx="1"/>
          </p:nvPr>
        </p:nvSpPr>
        <p:spPr>
          <a:xfrm>
            <a:off x="1080000" y="1836000"/>
            <a:ext cx="9360000" cy="414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66280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1" r:id="rId3"/>
    <p:sldLayoutId id="2147483660" r:id="rId4"/>
    <p:sldLayoutId id="2147483650" r:id="rId5"/>
    <p:sldLayoutId id="2147483653" r:id="rId6"/>
    <p:sldLayoutId id="2147483663" r:id="rId7"/>
    <p:sldLayoutId id="2147483654" r:id="rId8"/>
    <p:sldLayoutId id="2147483661" r:id="rId9"/>
    <p:sldLayoutId id="2147483662" r:id="rId10"/>
    <p:sldLayoutId id="2147483665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 baseline="0">
          <a:solidFill>
            <a:srgbClr val="B1063A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B1063A"/>
        </a:buClr>
        <a:buFont typeface="Arial" panose="020B0604020202020204" pitchFamily="34" charset="0"/>
        <a:buChar char="•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B1063A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B1063A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B1063A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B1063A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Rätt och fel vid </a:t>
            </a:r>
            <a:r>
              <a:rPr lang="sv-SE" dirty="0" err="1" smtClean="0"/>
              <a:t>tvätthantering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smtClean="0"/>
              <a:t>Årshjulsaktivitet </a:t>
            </a:r>
            <a:r>
              <a:rPr lang="sv-SE" dirty="0" smtClean="0"/>
              <a:t>för hygienombud </a:t>
            </a:r>
            <a:r>
              <a:rPr lang="sv-SE" dirty="0" smtClean="0"/>
              <a:t>april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Smittskydd Vårdhygien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23696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/>
          <p:cNvPicPr>
            <a:picLocks noGrp="1" noChangeAspect="1"/>
          </p:cNvPicPr>
          <p:nvPr>
            <p:ph sz="quarter" idx="15"/>
          </p:nvPr>
        </p:nvPicPr>
        <p:blipFill rotWithShape="1">
          <a:blip r:embed="rId2"/>
          <a:srcRect l="20480" t="2717" r="3308" b="1891"/>
          <a:stretch/>
        </p:blipFill>
        <p:spPr>
          <a:xfrm>
            <a:off x="498912" y="1361682"/>
            <a:ext cx="5316822" cy="499121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latshållare för bild 8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8" b="12458"/>
          <a:stretch>
            <a:fillRect/>
          </a:stretch>
        </p:blipFill>
        <p:spPr>
          <a:xfrm>
            <a:off x="6458011" y="1361682"/>
            <a:ext cx="4991217" cy="499121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ktangel 9"/>
          <p:cNvSpPr/>
          <p:nvPr/>
        </p:nvSpPr>
        <p:spPr>
          <a:xfrm>
            <a:off x="498912" y="561240"/>
            <a:ext cx="4606461" cy="651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dirty="0"/>
              <a:t>Använd plastförkläde och vid behov handskar vid hantering av smutsig </a:t>
            </a:r>
            <a:r>
              <a:rPr lang="sv-SE" dirty="0" smtClean="0"/>
              <a:t>tvätt</a:t>
            </a:r>
            <a:endParaRPr lang="sv-SE" dirty="0"/>
          </a:p>
        </p:txBody>
      </p:sp>
      <p:sp>
        <p:nvSpPr>
          <p:cNvPr id="12" name="Rektangel 11"/>
          <p:cNvSpPr/>
          <p:nvPr/>
        </p:nvSpPr>
        <p:spPr>
          <a:xfrm>
            <a:off x="6423139" y="482076"/>
            <a:ext cx="4448921" cy="6962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dirty="0" smtClean="0"/>
              <a:t>UNDVIK </a:t>
            </a:r>
            <a:r>
              <a:rPr lang="sv-SE" dirty="0"/>
              <a:t>att lägga </a:t>
            </a:r>
            <a:r>
              <a:rPr lang="sv-SE" dirty="0" smtClean="0"/>
              <a:t>smutsig tvätt </a:t>
            </a:r>
            <a:r>
              <a:rPr lang="sv-SE" dirty="0"/>
              <a:t>på golvet eller på olika </a:t>
            </a:r>
            <a:r>
              <a:rPr lang="sv-SE" dirty="0" smtClean="0"/>
              <a:t>möbler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1724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/>
          <p:cNvSpPr>
            <a:spLocks noGrp="1"/>
          </p:cNvSpPr>
          <p:nvPr>
            <p:ph type="pic" sz="quarter" idx="16"/>
          </p:nvPr>
        </p:nvSpPr>
        <p:spPr/>
      </p:sp>
      <p:pic>
        <p:nvPicPr>
          <p:cNvPr id="7" name="Platshållare för bild 6"/>
          <p:cNvPicPr>
            <a:picLocks noChangeAspect="1"/>
          </p:cNvPicPr>
          <p:nvPr/>
        </p:nvPicPr>
        <p:blipFill>
          <a:blip r:embed="rId2"/>
          <a:srcRect l="12542" r="12542"/>
          <a:stretch>
            <a:fillRect/>
          </a:stretch>
        </p:blipFill>
        <p:spPr>
          <a:xfrm>
            <a:off x="1482932" y="2757581"/>
            <a:ext cx="3458184" cy="345818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742" y="2757581"/>
            <a:ext cx="4517026" cy="345818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ktangel 8"/>
          <p:cNvSpPr/>
          <p:nvPr/>
        </p:nvSpPr>
        <p:spPr>
          <a:xfrm>
            <a:off x="3485524" y="885781"/>
            <a:ext cx="4978435" cy="8062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 smtClean="0"/>
          </a:p>
          <a:p>
            <a:pPr algn="ctr"/>
            <a:r>
              <a:rPr lang="sv-SE" dirty="0" smtClean="0"/>
              <a:t>Smutsig </a:t>
            </a:r>
            <a:r>
              <a:rPr lang="sv-SE" dirty="0"/>
              <a:t>och ren tvätt hanteras på olika </a:t>
            </a:r>
            <a:r>
              <a:rPr lang="sv-SE" dirty="0" smtClean="0"/>
              <a:t>ytor</a:t>
            </a:r>
            <a:endParaRPr lang="sv-SE" dirty="0"/>
          </a:p>
          <a:p>
            <a:pPr algn="ctr"/>
            <a:endParaRPr lang="sv-SE" dirty="0"/>
          </a:p>
        </p:txBody>
      </p:sp>
      <p:sp>
        <p:nvSpPr>
          <p:cNvPr id="11" name="Rektangel 10"/>
          <p:cNvSpPr/>
          <p:nvPr/>
        </p:nvSpPr>
        <p:spPr>
          <a:xfrm>
            <a:off x="2348516" y="2094179"/>
            <a:ext cx="1357604" cy="4058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 smtClean="0"/>
          </a:p>
          <a:p>
            <a:pPr algn="ctr"/>
            <a:r>
              <a:rPr lang="sv-SE" dirty="0" smtClean="0"/>
              <a:t>Ren yta</a:t>
            </a:r>
            <a:endParaRPr lang="sv-SE" dirty="0"/>
          </a:p>
          <a:p>
            <a:pPr algn="ctr"/>
            <a:endParaRPr lang="sv-SE" dirty="0"/>
          </a:p>
        </p:txBody>
      </p:sp>
      <p:sp>
        <p:nvSpPr>
          <p:cNvPr id="12" name="Rektangel 11"/>
          <p:cNvSpPr/>
          <p:nvPr/>
        </p:nvSpPr>
        <p:spPr>
          <a:xfrm>
            <a:off x="7428431" y="2094179"/>
            <a:ext cx="1675107" cy="4058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dirty="0" smtClean="0"/>
          </a:p>
          <a:p>
            <a:pPr algn="ctr"/>
            <a:r>
              <a:rPr lang="sv-SE" dirty="0" smtClean="0"/>
              <a:t>Smutsig yta</a:t>
            </a:r>
            <a:endParaRPr lang="sv-SE" dirty="0"/>
          </a:p>
          <a:p>
            <a:pPr algn="ctr"/>
            <a:endParaRPr lang="sv-SE" dirty="0"/>
          </a:p>
        </p:txBody>
      </p:sp>
      <p:cxnSp>
        <p:nvCxnSpPr>
          <p:cNvPr id="3" name="Rak koppling 2"/>
          <p:cNvCxnSpPr/>
          <p:nvPr/>
        </p:nvCxnSpPr>
        <p:spPr>
          <a:xfrm flipH="1">
            <a:off x="8263156" y="4102217"/>
            <a:ext cx="696286" cy="8305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koppling 12"/>
          <p:cNvCxnSpPr/>
          <p:nvPr/>
        </p:nvCxnSpPr>
        <p:spPr>
          <a:xfrm flipH="1" flipV="1">
            <a:off x="8187655" y="4177717"/>
            <a:ext cx="771787" cy="6878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894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862" y="1166968"/>
            <a:ext cx="2877585" cy="476052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69" y="1166968"/>
            <a:ext cx="3576936" cy="476052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ktangel 11"/>
          <p:cNvSpPr/>
          <p:nvPr/>
        </p:nvSpPr>
        <p:spPr>
          <a:xfrm>
            <a:off x="366175" y="1375794"/>
            <a:ext cx="2673673" cy="12054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Textilier som tål värme torkas med fördel i torkskåp eller torktumlare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6"/>
          </p:nvPr>
        </p:nvSpPr>
        <p:spPr>
          <a:xfrm>
            <a:off x="10399170" y="228557"/>
            <a:ext cx="1404000" cy="1404000"/>
          </a:xfrm>
        </p:spPr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248" y="2776756"/>
            <a:ext cx="4051922" cy="3235106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8388991" y="955724"/>
            <a:ext cx="2986480" cy="16692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Kläder förorenas lätt vid hängtorkning i gemensam </a:t>
            </a:r>
            <a:r>
              <a:rPr lang="sv-SE" dirty="0" smtClean="0"/>
              <a:t>tvättstuga. I </a:t>
            </a:r>
            <a:r>
              <a:rPr lang="sv-SE" dirty="0"/>
              <a:t>fuktig tvätt </a:t>
            </a:r>
            <a:r>
              <a:rPr lang="sv-SE" dirty="0" smtClean="0"/>
              <a:t>kan  mikroorganismer växa till.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91749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tshållare för innehåll 3"/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220734" y="276941"/>
            <a:ext cx="3757334" cy="266163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041" y="276941"/>
            <a:ext cx="1697488" cy="2664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34" y="3134629"/>
            <a:ext cx="2955462" cy="351992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Vänsterpil 13"/>
          <p:cNvSpPr/>
          <p:nvPr/>
        </p:nvSpPr>
        <p:spPr>
          <a:xfrm>
            <a:off x="5901774" y="276941"/>
            <a:ext cx="4284487" cy="1923818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dirty="0"/>
              <a:t>Ren tvätt hanteras, transporteras och förvaras så att renheten behålls fram till </a:t>
            </a:r>
            <a:r>
              <a:rPr lang="sv-SE" dirty="0" smtClean="0"/>
              <a:t>användning</a:t>
            </a:r>
            <a:endParaRPr lang="sv-SE" dirty="0"/>
          </a:p>
        </p:txBody>
      </p:sp>
      <p:pic>
        <p:nvPicPr>
          <p:cNvPr id="15" name="Bildobjekt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872" y="3408369"/>
            <a:ext cx="4334850" cy="324618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latshållare för bild 8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/>
          <a:srcRect l="46499" t="22963" b="12458"/>
          <a:stretch/>
        </p:blipFill>
        <p:spPr>
          <a:xfrm>
            <a:off x="3319669" y="3126558"/>
            <a:ext cx="2194550" cy="3528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ktangel 7"/>
          <p:cNvSpPr/>
          <p:nvPr/>
        </p:nvSpPr>
        <p:spPr>
          <a:xfrm>
            <a:off x="8376583" y="2344237"/>
            <a:ext cx="2985075" cy="920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dirty="0"/>
              <a:t>Ren tvätt </a:t>
            </a:r>
            <a:r>
              <a:rPr lang="sv-SE" dirty="0" smtClean="0"/>
              <a:t>ska INTE hanteras </a:t>
            </a:r>
            <a:r>
              <a:rPr lang="sv-SE" dirty="0"/>
              <a:t>och </a:t>
            </a:r>
            <a:r>
              <a:rPr lang="sv-SE" dirty="0" smtClean="0"/>
              <a:t>förvaras såhär: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69596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Region Jönköpings län">
      <a:dk1>
        <a:sysClr val="windowText" lastClr="000000"/>
      </a:dk1>
      <a:lt1>
        <a:sysClr val="window" lastClr="FFFFFF"/>
      </a:lt1>
      <a:dk2>
        <a:srgbClr val="579835"/>
      </a:dk2>
      <a:lt2>
        <a:srgbClr val="FBCFD0"/>
      </a:lt2>
      <a:accent1>
        <a:srgbClr val="790721"/>
      </a:accent1>
      <a:accent2>
        <a:srgbClr val="CE1141"/>
      </a:accent2>
      <a:accent3>
        <a:srgbClr val="EF4044"/>
      </a:accent3>
      <a:accent4>
        <a:srgbClr val="FF9DA2"/>
      </a:accent4>
      <a:accent5>
        <a:srgbClr val="C57813"/>
      </a:accent5>
      <a:accent6>
        <a:srgbClr val="FDB913"/>
      </a:accent6>
      <a:hlink>
        <a:srgbClr val="0563C1"/>
      </a:hlink>
      <a:folHlink>
        <a:srgbClr val="954F72"/>
      </a:folHlink>
    </a:clrScheme>
    <a:fontScheme name="RJL typsnit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gion Jönköping PPT mall.potx" id="{13E4399E-5F9B-40E6-94C3-C1F83C5BD43C}" vid="{82077F98-F605-4446-9AB5-D7AFC221889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docProps/app.xml><?xml version="1.0" encoding="utf-8"?>
<Properties xmlns="http://schemas.openxmlformats.org/officeDocument/2006/extended-properties" xmlns:vt="http://schemas.openxmlformats.org/officeDocument/2006/docPropsVTypes">
  <Template>Region Jönköpings län</Template>
  <TotalTime>346</TotalTime>
  <Words>97</Words>
  <Application>Microsoft Office PowerPoint</Application>
  <PresentationFormat>Bredbild</PresentationFormat>
  <Paragraphs>14</Paragraphs>
  <Slides>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Office-tema</vt:lpstr>
      <vt:lpstr>Rätt och fel vid tvätthantering</vt:lpstr>
      <vt:lpstr>PowerPoint-presentation</vt:lpstr>
      <vt:lpstr>PowerPoint-presentation</vt:lpstr>
      <vt:lpstr>PowerPoint-presentation</vt:lpstr>
      <vt:lpstr>PowerPoint-presentation</vt:lpstr>
    </vt:vector>
  </TitlesOfParts>
  <Company>Region Jönköpings län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Rätt och fel vid tvätthantering</dc:title>
  <dc:creator>Johansson Pernilla</dc:creator>
  <cp:lastModifiedBy>Eklund Josefin</cp:lastModifiedBy>
  <cp:revision>40</cp:revision>
  <dcterms:created xsi:type="dcterms:W3CDTF">2025-02-20T06:55:41Z</dcterms:created>
  <dcterms:modified xsi:type="dcterms:W3CDTF">2025-02-27T13:33:25Z</dcterms:modified>
</cp:coreProperties>
</file>