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7" r:id="rId2"/>
    <p:sldMasterId id="2147483718" r:id="rId3"/>
    <p:sldMasterId id="2147483725" r:id="rId4"/>
    <p:sldMasterId id="2147483732" r:id="rId5"/>
    <p:sldMasterId id="2147483709" r:id="rId6"/>
  </p:sldMasterIdLst>
  <p:notesMasterIdLst>
    <p:notesMasterId r:id="rId11"/>
  </p:notesMasterIdLst>
  <p:sldIdLst>
    <p:sldId id="371" r:id="rId7"/>
    <p:sldId id="337" r:id="rId8"/>
    <p:sldId id="338" r:id="rId9"/>
    <p:sldId id="335" r:id="rId10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vardsson Frida" initials="HF" lastIdx="3" clrIdx="0">
    <p:extLst>
      <p:ext uri="{19B8F6BF-5375-455C-9EA6-DF929625EA0E}">
        <p15:presenceInfo xmlns:p15="http://schemas.microsoft.com/office/powerpoint/2012/main" userId="S-1-5-21-796845957-343818398-839522115-72252" providerId="AD"/>
      </p:ext>
    </p:extLst>
  </p:cmAuthor>
  <p:cmAuthor id="2" name="Blom Håkansson Helena" initials="BHH" lastIdx="1" clrIdx="1">
    <p:extLst>
      <p:ext uri="{19B8F6BF-5375-455C-9EA6-DF929625EA0E}">
        <p15:presenceInfo xmlns:p15="http://schemas.microsoft.com/office/powerpoint/2012/main" userId="S-1-5-21-796845957-343818398-839522115-15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62173" autoAdjust="0"/>
  </p:normalViewPr>
  <p:slideViewPr>
    <p:cSldViewPr>
      <p:cViewPr varScale="1">
        <p:scale>
          <a:sx n="41" d="100"/>
          <a:sy n="41" d="100"/>
        </p:scale>
        <p:origin x="22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EB01-6E22-4DEB-B841-4D79A5CD98D8}" type="datetimeFigureOut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62CC-AA2E-48BC-806B-EB3237609B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Flera</a:t>
            </a:r>
            <a:r>
              <a:rPr lang="sv-SE" baseline="0" dirty="0" smtClean="0"/>
              <a:t> av översikterna i Cosmic kommer att innehålla mer information i samband med övergången till Beställning och svar.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31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r>
              <a:rPr lang="sv-SE" dirty="0" smtClean="0"/>
              <a:t>I enhetsöversikten</a:t>
            </a:r>
            <a:r>
              <a:rPr lang="sv-SE" baseline="0" dirty="0" smtClean="0"/>
              <a:t> kommer kolumnen Lab att finnas med innehåll om beställningar och svar.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84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r>
              <a:rPr lang="sv-SE" dirty="0" smtClean="0"/>
              <a:t>Patientöversikten innehåller redan idag vissa svar och</a:t>
            </a:r>
            <a:r>
              <a:rPr lang="sv-SE" baseline="0" dirty="0" smtClean="0"/>
              <a:t> de tillhörande beställningarna kommer också att finnas i patientöversikten frånochmed vecka 40.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7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r>
              <a:rPr lang="sv-SE" dirty="0" smtClean="0"/>
              <a:t>Analysytan</a:t>
            </a:r>
            <a:r>
              <a:rPr lang="sv-SE" baseline="0" dirty="0" smtClean="0"/>
              <a:t> innehåller redan idag vissa mallar med </a:t>
            </a:r>
            <a:r>
              <a:rPr lang="sv-SE" baseline="0" dirty="0" err="1" smtClean="0"/>
              <a:t>labanalyser</a:t>
            </a:r>
            <a:r>
              <a:rPr lang="sv-SE" baseline="0" dirty="0" smtClean="0"/>
              <a:t> och i framtiden kommer fler mallar att kompletteras med laboratorieanalyser och analyssvaren kommer att visas i analysytan, både med analysernas resultat i siffror och i form av värden i grafer. Denna bild avslutar genomgången av Beställning och svar i Cosmic.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22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0945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38625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16-CD05-4A01-A97A-A9F6AAE9DD00}" type="datetime1">
              <a:rPr lang="sv-SE" smtClean="0"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A0A3-4C6E-4758-9F65-9CB9D88957A7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4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E67-57E7-4B12-8F21-4DC4CD51D068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87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28C-BFF4-45BA-8A23-D9E1CE42569B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08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0867-FF6A-4A6C-8E83-0CF89FB30F5A}" type="datetime1">
              <a:rPr lang="sv-SE" smtClean="0"/>
              <a:t>2020-09-08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10706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7097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EFE2-CA1F-45FB-9EED-57BD4817A0E4}" type="datetime1">
              <a:rPr lang="sv-SE" smtClean="0"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8282-37F4-487B-A277-DD2FFD0A7913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45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CA66-54FA-4954-A42A-7798EB4BF8FC}" type="datetime1">
              <a:rPr lang="sv-SE" smtClean="0"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87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A292-477A-4F3A-9D7E-A33F9354534D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07F0-9502-4D82-B995-8109A1E249D1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8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AEC8-1A1C-4F40-9353-32658DCE5636}" type="datetime1">
              <a:rPr lang="sv-SE" smtClean="0"/>
              <a:t>2020-09-08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98030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9546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51B4-08BF-4DD7-B44B-C5AB18B82011}" type="datetime1">
              <a:rPr lang="sv-SE" smtClean="0"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AB2A-7D62-4A2A-B66A-DE9974DE1D10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8416-5D53-47F0-9C4B-843CF6ADDF2C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A69E-D699-41FD-A23C-739A09CF1ED3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90E4-FAE6-4D2D-8C09-91FF2D481263}" type="datetime1">
              <a:rPr lang="sv-SE" smtClean="0"/>
              <a:t>2020-09-08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61162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Grön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18EF-B3B7-41B6-AF9C-79EF27561EDA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35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3AC-0B1B-4A70-9B3F-45C467BAFFD5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9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773-79D8-40F5-81CA-F0AFD32326CD}" type="datetime1">
              <a:rPr lang="sv-SE" smtClean="0"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2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368A-1EB9-48BE-BBE6-155F517773C7}" type="datetime1">
              <a:rPr lang="sv-SE" smtClean="0"/>
              <a:t>2020-09-08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5402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2" r="2800" b="21877"/>
          <a:stretch/>
        </p:blipFill>
        <p:spPr>
          <a:xfrm>
            <a:off x="-1" y="1021493"/>
            <a:ext cx="9144001" cy="5836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4" y="1749735"/>
            <a:ext cx="4590431" cy="535993"/>
          </a:xfrm>
        </p:spPr>
        <p:txBody>
          <a:bodyPr anchor="t">
            <a:noAutofit/>
          </a:bodyPr>
          <a:lstStyle>
            <a:lvl1pPr algn="l">
              <a:defRPr sz="3500"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insert</a:t>
            </a:r>
            <a:r>
              <a:rPr lang="sv-SE" dirty="0" smtClean="0"/>
              <a:t> text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760" y="2360364"/>
            <a:ext cx="4581525" cy="521116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5" indent="0" algn="ctr">
              <a:buNone/>
              <a:defRPr sz="2000"/>
            </a:lvl2pPr>
            <a:lvl3pPr marL="914368" indent="0" algn="ctr">
              <a:buNone/>
              <a:defRPr sz="1800"/>
            </a:lvl3pPr>
            <a:lvl4pPr marL="1371552" indent="0" algn="ctr">
              <a:buNone/>
              <a:defRPr sz="1600"/>
            </a:lvl4pPr>
            <a:lvl5pPr marL="1828736" indent="0" algn="ctr">
              <a:buNone/>
              <a:defRPr sz="1600"/>
            </a:lvl5pPr>
            <a:lvl6pPr marL="2285920" indent="0" algn="ctr">
              <a:buNone/>
              <a:defRPr sz="1600"/>
            </a:lvl6pPr>
            <a:lvl7pPr marL="2743104" indent="0" algn="ctr">
              <a:buNone/>
              <a:defRPr sz="1600"/>
            </a:lvl7pPr>
            <a:lvl8pPr marL="3200288" indent="0" algn="ctr">
              <a:buNone/>
              <a:defRPr sz="1600"/>
            </a:lvl8pPr>
            <a:lvl9pPr marL="3657472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insert</a:t>
            </a:r>
            <a:r>
              <a:rPr lang="sv-SE" dirty="0" smtClean="0"/>
              <a:t> text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13760" y="2885725"/>
            <a:ext cx="4581525" cy="53449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 smtClean="0"/>
              <a:t>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09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541338" y="587377"/>
            <a:ext cx="8064500" cy="76993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9"/>
          <a:stretch/>
        </p:blipFill>
        <p:spPr>
          <a:xfrm>
            <a:off x="0" y="5972861"/>
            <a:ext cx="9144000" cy="890206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541338" y="1755572"/>
            <a:ext cx="8064500" cy="184404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8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FA2-589E-49C1-9CDC-5B5F576B9305}" type="datetime1">
              <a:rPr lang="sv-SE" smtClean="0"/>
              <a:t>2020-09-08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Folkhälsa och sjukvård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08B2-4157-437C-A75A-96A75EB117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E4C0EB8-8534-440E-B20C-366218D5DF8C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B852B12-9DEC-4C89-B9FC-38CC7C469A23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4" y="6156133"/>
            <a:ext cx="2639573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514E888-3A37-48B9-B0AB-4E427BA0CF63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5" y="6131341"/>
            <a:ext cx="202525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6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4B7D10-05F7-457E-99EC-A7E8FDB9E7B1}" type="datetime1">
              <a:rPr lang="sv-SE" smtClean="0"/>
              <a:t>2020-09-08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4" y="6157657"/>
            <a:ext cx="3002286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6" r:id="rId4"/>
    <p:sldLayoutId id="2147483737" r:id="rId5"/>
    <p:sldLayoutId id="214748373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5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8733" y="1262181"/>
            <a:ext cx="7272000" cy="648000"/>
          </a:xfrm>
        </p:spPr>
        <p:txBody>
          <a:bodyPr/>
          <a:lstStyle/>
          <a:p>
            <a:r>
              <a:rPr lang="sv-SE" dirty="0" smtClean="0"/>
              <a:t>Översikter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EAF9-4329-4F2A-97D4-CC4BD7DD4ED4}" type="datetime1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2232"/>
            <a:ext cx="6696744" cy="37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579" y="1102425"/>
            <a:ext cx="7272000" cy="648000"/>
          </a:xfrm>
        </p:spPr>
        <p:txBody>
          <a:bodyPr/>
          <a:lstStyle/>
          <a:p>
            <a:r>
              <a:rPr lang="sv-SE" dirty="0" smtClean="0"/>
              <a:t>Enhetsöversikten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9AC8-538C-4A87-8517-6BD6A56101B1}" type="datetime1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pic>
        <p:nvPicPr>
          <p:cNvPr id="14338" name="Bildobjekt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2" y="2132856"/>
            <a:ext cx="7825507" cy="24508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1122791"/>
            <a:ext cx="7272000" cy="648000"/>
          </a:xfrm>
        </p:spPr>
        <p:txBody>
          <a:bodyPr/>
          <a:lstStyle/>
          <a:p>
            <a:r>
              <a:rPr lang="sv-SE" dirty="0" smtClean="0"/>
              <a:t>Patientöversikten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32CD-ACC0-4555-A85B-1FA83B9738D5}" type="datetime1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pic>
        <p:nvPicPr>
          <p:cNvPr id="15362" name="Bildobjekt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2" y="1988840"/>
            <a:ext cx="7046417" cy="3717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4043" y="957904"/>
            <a:ext cx="7272000" cy="648000"/>
          </a:xfrm>
        </p:spPr>
        <p:txBody>
          <a:bodyPr/>
          <a:lstStyle/>
          <a:p>
            <a:r>
              <a:rPr lang="sv-SE" dirty="0" smtClean="0"/>
              <a:t>Analysytan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297-7882-4602-ADA4-A030D2F322D0}" type="datetime1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Folkhälsa och sjukvård</a:t>
            </a:r>
            <a:endParaRPr lang="sv-SE" sz="800" b="0" dirty="0"/>
          </a:p>
        </p:txBody>
      </p:sp>
      <p:pic>
        <p:nvPicPr>
          <p:cNvPr id="17410" name="Bildobjekt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5" y="1776652"/>
            <a:ext cx="7342685" cy="4066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t Bakgrund - Rött Tema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årdcentralerna Bra Liv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lktandvård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dontologiska Institution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it Bakgrund - Grönt Tema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BOS___information_vecka_43_kort</Template>
  <TotalTime>1785</TotalTime>
  <Words>128</Words>
  <Application>Microsoft Office PowerPoint</Application>
  <PresentationFormat>Bildspel på skärmen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4</vt:i4>
      </vt:variant>
    </vt:vector>
  </HeadingPairs>
  <TitlesOfParts>
    <vt:vector size="14" baseType="lpstr">
      <vt:lpstr>Arial</vt:lpstr>
      <vt:lpstr>Bryant Light</vt:lpstr>
      <vt:lpstr>Bryant Regular</vt:lpstr>
      <vt:lpstr>Calibri</vt:lpstr>
      <vt:lpstr>Region Jönköpings län</vt:lpstr>
      <vt:lpstr>Vit Bakgrund - Rött Tema</vt:lpstr>
      <vt:lpstr>Vårdcentralerna Bra Liv</vt:lpstr>
      <vt:lpstr>Folktandvården</vt:lpstr>
      <vt:lpstr>Odontologiska Institutionen</vt:lpstr>
      <vt:lpstr>Vit Bakgrund - Grönt Tema</vt:lpstr>
      <vt:lpstr>Översikter</vt:lpstr>
      <vt:lpstr>Enhetsöversikten</vt:lpstr>
      <vt:lpstr>Patientöversikten</vt:lpstr>
      <vt:lpstr>Analysytan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Blom Håkansson Helena</dc:creator>
  <cp:lastModifiedBy>Blom Håkansson Helena</cp:lastModifiedBy>
  <cp:revision>165</cp:revision>
  <cp:lastPrinted>2020-06-02T10:02:43Z</cp:lastPrinted>
  <dcterms:created xsi:type="dcterms:W3CDTF">2020-05-19T06:35:01Z</dcterms:created>
  <dcterms:modified xsi:type="dcterms:W3CDTF">2020-09-08T11:20:54Z</dcterms:modified>
</cp:coreProperties>
</file>