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26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14C81-7004-41D0-9505-B757F59C957D}" type="datetimeFigureOut">
              <a:rPr lang="sv-SE" smtClean="0"/>
              <a:t>2025-03-14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918D7-7972-4517-9623-40A88264B16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738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14C81-7004-41D0-9505-B757F59C957D}" type="datetimeFigureOut">
              <a:rPr lang="sv-SE" smtClean="0"/>
              <a:t>2025-03-14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918D7-7972-4517-9623-40A88264B16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616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14C81-7004-41D0-9505-B757F59C957D}" type="datetimeFigureOut">
              <a:rPr lang="sv-SE" smtClean="0"/>
              <a:t>2025-03-14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918D7-7972-4517-9623-40A88264B16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9034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14C81-7004-41D0-9505-B757F59C957D}" type="datetimeFigureOut">
              <a:rPr lang="sv-SE" smtClean="0"/>
              <a:t>2025-03-14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918D7-7972-4517-9623-40A88264B16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3310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14C81-7004-41D0-9505-B757F59C957D}" type="datetimeFigureOut">
              <a:rPr lang="sv-SE" smtClean="0"/>
              <a:t>2025-03-14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918D7-7972-4517-9623-40A88264B16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2563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14C81-7004-41D0-9505-B757F59C957D}" type="datetimeFigureOut">
              <a:rPr lang="sv-SE" smtClean="0"/>
              <a:t>2025-03-14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918D7-7972-4517-9623-40A88264B16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8936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14C81-7004-41D0-9505-B757F59C957D}" type="datetimeFigureOut">
              <a:rPr lang="sv-SE" smtClean="0"/>
              <a:t>2025-03-14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918D7-7972-4517-9623-40A88264B16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6877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14C81-7004-41D0-9505-B757F59C957D}" type="datetimeFigureOut">
              <a:rPr lang="sv-SE" smtClean="0"/>
              <a:t>2025-03-14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918D7-7972-4517-9623-40A88264B16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3616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14C81-7004-41D0-9505-B757F59C957D}" type="datetimeFigureOut">
              <a:rPr lang="sv-SE" smtClean="0"/>
              <a:t>2025-03-14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918D7-7972-4517-9623-40A88264B16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6301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14C81-7004-41D0-9505-B757F59C957D}" type="datetimeFigureOut">
              <a:rPr lang="sv-SE" smtClean="0"/>
              <a:t>2025-03-14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918D7-7972-4517-9623-40A88264B16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909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14C81-7004-41D0-9505-B757F59C957D}" type="datetimeFigureOut">
              <a:rPr lang="sv-SE" smtClean="0"/>
              <a:t>2025-03-14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918D7-7972-4517-9623-40A88264B16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9275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14C81-7004-41D0-9505-B757F59C957D}" type="datetimeFigureOut">
              <a:rPr lang="sv-SE" smtClean="0"/>
              <a:t>2025-03-14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918D7-7972-4517-9623-40A88264B16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3658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0176" y="117446"/>
            <a:ext cx="9669709" cy="973123"/>
          </a:xfrm>
        </p:spPr>
        <p:txBody>
          <a:bodyPr>
            <a:normAutofit/>
          </a:bodyPr>
          <a:lstStyle/>
          <a:p>
            <a:r>
              <a:rPr lang="sv-SE" dirty="0" smtClean="0"/>
              <a:t>Ingen förvaring på tvättställ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813618" y="1831657"/>
            <a:ext cx="4637046" cy="3477785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28685" y="1831656"/>
            <a:ext cx="4637046" cy="3477785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486139" y="1831656"/>
            <a:ext cx="4637047" cy="3477786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sp>
        <p:nvSpPr>
          <p:cNvPr id="9" name="Ellips 8"/>
          <p:cNvSpPr/>
          <p:nvPr/>
        </p:nvSpPr>
        <p:spPr>
          <a:xfrm>
            <a:off x="562063" y="3414318"/>
            <a:ext cx="1140902" cy="107379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14083" y="3313650"/>
            <a:ext cx="1139048" cy="1073791"/>
          </a:xfrm>
          <a:prstGeom prst="rect">
            <a:avLst/>
          </a:prstGeom>
        </p:spPr>
      </p:pic>
      <p:sp>
        <p:nvSpPr>
          <p:cNvPr id="11" name="textruta 10"/>
          <p:cNvSpPr txBox="1"/>
          <p:nvPr/>
        </p:nvSpPr>
        <p:spPr>
          <a:xfrm>
            <a:off x="250945" y="6029232"/>
            <a:ext cx="8642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Fel!  </a:t>
            </a:r>
            <a:endParaRPr lang="sv-SE" dirty="0"/>
          </a:p>
        </p:txBody>
      </p:sp>
      <p:sp>
        <p:nvSpPr>
          <p:cNvPr id="13" name="textruta 12"/>
          <p:cNvSpPr txBox="1"/>
          <p:nvPr/>
        </p:nvSpPr>
        <p:spPr>
          <a:xfrm>
            <a:off x="4393248" y="6050530"/>
            <a:ext cx="2088859" cy="3691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Rätt!</a:t>
            </a:r>
            <a:endParaRPr lang="sv-SE" dirty="0"/>
          </a:p>
        </p:txBody>
      </p:sp>
      <p:pic>
        <p:nvPicPr>
          <p:cNvPr id="16" name="Bildobjekt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31545" y="6029232"/>
            <a:ext cx="2139881" cy="499915"/>
          </a:xfrm>
          <a:prstGeom prst="rect">
            <a:avLst/>
          </a:prstGeom>
        </p:spPr>
      </p:pic>
      <p:sp>
        <p:nvSpPr>
          <p:cNvPr id="18" name="textruta 17"/>
          <p:cNvSpPr txBox="1"/>
          <p:nvPr/>
        </p:nvSpPr>
        <p:spPr>
          <a:xfrm>
            <a:off x="250945" y="6458748"/>
            <a:ext cx="84644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 smtClean="0"/>
              <a:t>Årshjulsaktivitet för hygienombud – framtaget av Medicin A Region Jönköping 2025</a:t>
            </a:r>
            <a:endParaRPr lang="sv-SE" sz="1100" dirty="0"/>
          </a:p>
        </p:txBody>
      </p:sp>
    </p:spTree>
    <p:extLst>
      <p:ext uri="{BB962C8B-B14F-4D97-AF65-F5344CB8AC3E}">
        <p14:creationId xmlns:p14="http://schemas.microsoft.com/office/powerpoint/2010/main" val="396917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19</Words>
  <Application>Microsoft Office PowerPoint</Application>
  <PresentationFormat>Bredbild</PresentationFormat>
  <Paragraphs>4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Ingen förvaring på tvättställ</vt:lpstr>
    </vt:vector>
  </TitlesOfParts>
  <Company>Region Jönköpings län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Ingen förvaring på tvättställ</dc:title>
  <dc:creator>Lagerquist Johanna</dc:creator>
  <cp:lastModifiedBy>Björserud Sara</cp:lastModifiedBy>
  <cp:revision>2</cp:revision>
  <dcterms:created xsi:type="dcterms:W3CDTF">2025-03-12T13:29:06Z</dcterms:created>
  <dcterms:modified xsi:type="dcterms:W3CDTF">2025-03-14T09:07:36Z</dcterms:modified>
</cp:coreProperties>
</file>