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315" r:id="rId2"/>
  </p:sldIdLst>
  <p:sldSz cx="25199975" cy="18000663"/>
  <p:notesSz cx="6858000" cy="9144000"/>
  <p:defaultTextStyle>
    <a:defPPr>
      <a:defRPr lang="sv-SE"/>
    </a:defPPr>
    <a:lvl1pPr marL="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79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58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37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717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962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755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7547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4340" algn="l" defTabSz="2073585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9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2945943"/>
            <a:ext cx="21419979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9454516"/>
            <a:ext cx="18899981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87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82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958369"/>
            <a:ext cx="5433745" cy="1525473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958369"/>
            <a:ext cx="15986234" cy="1525473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029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1259380" y="720266"/>
            <a:ext cx="22681228" cy="1536068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ESTHER förbättringscoachutbildning 2021/2022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5B4623-86F1-4843-BA02-AC050F9B57E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4614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85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4487671"/>
            <a:ext cx="21734978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12046282"/>
            <a:ext cx="21734978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/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75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4791843"/>
            <a:ext cx="10709989" cy="11421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4791843"/>
            <a:ext cx="10709989" cy="1142125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836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958373"/>
            <a:ext cx="21734978" cy="3479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4412664"/>
            <a:ext cx="10660769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6575242"/>
            <a:ext cx="10660769" cy="967119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4412664"/>
            <a:ext cx="10713272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6575242"/>
            <a:ext cx="10713272" cy="967119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391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810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61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2591766"/>
            <a:ext cx="12757487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8840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1200044"/>
            <a:ext cx="8127648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2591766"/>
            <a:ext cx="12757487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5400199"/>
            <a:ext cx="8127648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30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958373"/>
            <a:ext cx="21734978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4791843"/>
            <a:ext cx="21734978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AD73-5F88-493E-BA8E-2AC1F8267C21}" type="datetimeFigureOut">
              <a:rPr lang="sv-SE" smtClean="0"/>
              <a:t>2022-04-28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16683952"/>
            <a:ext cx="850499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16683952"/>
            <a:ext cx="566999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9578-B8BC-4447-9EBB-66E6C08F62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611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4710934" y="2749558"/>
            <a:ext cx="15478109" cy="75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9000" tIns="94500" rIns="189000" bIns="94500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3691">
              <a:solidFill>
                <a:srgbClr val="000000"/>
              </a:solidFill>
            </a:endParaRPr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1428520" y="1290963"/>
            <a:ext cx="16903109" cy="72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4134" b="1" dirty="0">
                <a:solidFill>
                  <a:srgbClr val="000000"/>
                </a:solidFill>
                <a:latin typeface="Calibri" panose="020F0502020204030204" pitchFamily="34" charset="0"/>
              </a:rPr>
              <a:t>Här skriver du din titel/rubrik på förbättringsarbetet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1428520" y="2155992"/>
            <a:ext cx="12766394" cy="100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2400" dirty="0">
                <a:solidFill>
                  <a:srgbClr val="000000"/>
                </a:solidFill>
                <a:latin typeface="Calibri" panose="020F0502020204030204" pitchFamily="34" charset="0"/>
              </a:rPr>
              <a:t>Skriv något intressant här som lockar till läsning</a:t>
            </a: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2362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7963606" y="12947067"/>
            <a:ext cx="7879194" cy="2898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1625" dirty="0">
                <a:solidFill>
                  <a:srgbClr val="000000"/>
                </a:solidFill>
                <a:latin typeface="Calibri" panose="020F0502020204030204" pitchFamily="34" charset="0"/>
              </a:rPr>
              <a:t>Ha gärna fler diagram, tabeller </a:t>
            </a:r>
            <a:r>
              <a:rPr lang="sv-SE" altLang="sv-SE" sz="1625">
                <a:solidFill>
                  <a:srgbClr val="000000"/>
                </a:solidFill>
                <a:latin typeface="Calibri" panose="020F0502020204030204" pitchFamily="34" charset="0"/>
              </a:rPr>
              <a:t>eller citat </a:t>
            </a:r>
            <a:r>
              <a:rPr lang="sv-SE" altLang="sv-SE" sz="1625" dirty="0">
                <a:solidFill>
                  <a:srgbClr val="000000"/>
                </a:solidFill>
                <a:latin typeface="Calibri" panose="020F0502020204030204" pitchFamily="34" charset="0"/>
              </a:rPr>
              <a:t>här.</a:t>
            </a: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1625" dirty="0">
                <a:solidFill>
                  <a:srgbClr val="000000"/>
                </a:solidFill>
                <a:latin typeface="Calibri" panose="020F0502020204030204" pitchFamily="34" charset="0"/>
              </a:rPr>
              <a:t>Ta gärna fram någon detalj som du vill peka på i form av en illustration tex citat</a:t>
            </a: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2362" i="1" dirty="0">
              <a:solidFill>
                <a:srgbClr val="000000"/>
              </a:solidFill>
            </a:endParaRP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2362" i="1" dirty="0">
              <a:solidFill>
                <a:srgbClr val="000000"/>
              </a:solidFill>
            </a:endParaRP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2362" i="1" dirty="0">
              <a:solidFill>
                <a:srgbClr val="000000"/>
              </a:solidFill>
            </a:endParaRP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endParaRPr lang="sv-SE" altLang="sv-SE" sz="2362" i="1" dirty="0">
              <a:solidFill>
                <a:srgbClr val="000000"/>
              </a:solidFill>
            </a:endParaRPr>
          </a:p>
        </p:txBody>
      </p:sp>
      <p:sp>
        <p:nvSpPr>
          <p:cNvPr id="2054" name="Text Box 17"/>
          <p:cNvSpPr txBox="1">
            <a:spLocks noChangeArrowheads="1"/>
          </p:cNvSpPr>
          <p:nvPr/>
        </p:nvSpPr>
        <p:spPr bwMode="auto">
          <a:xfrm>
            <a:off x="16700722" y="1477736"/>
            <a:ext cx="622131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Namn/team</a:t>
            </a: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Arbetsplats</a:t>
            </a:r>
          </a:p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2000" i="1" dirty="0">
                <a:solidFill>
                  <a:srgbClr val="000000"/>
                </a:solidFill>
                <a:latin typeface="Calibri" panose="020F0502020204030204" pitchFamily="34" charset="0"/>
              </a:rPr>
              <a:t>Datum </a:t>
            </a:r>
          </a:p>
        </p:txBody>
      </p:sp>
      <p:sp>
        <p:nvSpPr>
          <p:cNvPr id="2055" name="Text Box 19"/>
          <p:cNvSpPr txBox="1">
            <a:spLocks noChangeArrowheads="1"/>
          </p:cNvSpPr>
          <p:nvPr/>
        </p:nvSpPr>
        <p:spPr bwMode="auto">
          <a:xfrm>
            <a:off x="8752611" y="8644023"/>
            <a:ext cx="6071032" cy="546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1476" i="1" dirty="0">
                <a:solidFill>
                  <a:srgbClr val="000000"/>
                </a:solidFill>
                <a:latin typeface="Calibri" panose="020F0502020204030204" pitchFamily="34" charset="0"/>
              </a:rPr>
              <a:t>Bild och bildtext läses av många = denna text är viktig. </a:t>
            </a:r>
            <a:br>
              <a:rPr lang="sv-SE" altLang="sv-SE" sz="1476" i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sv-SE" altLang="sv-SE" sz="1476" i="1" dirty="0">
                <a:solidFill>
                  <a:srgbClr val="000000"/>
                </a:solidFill>
                <a:latin typeface="Calibri" panose="020F0502020204030204" pitchFamily="34" charset="0"/>
              </a:rPr>
              <a:t>Låt den innehålla någon viktig uppgift som tillför något. </a:t>
            </a:r>
          </a:p>
        </p:txBody>
      </p:sp>
      <p:sp>
        <p:nvSpPr>
          <p:cNvPr id="2064" name="Text Box 22"/>
          <p:cNvSpPr txBox="1">
            <a:spLocks noChangeArrowheads="1"/>
          </p:cNvSpPr>
          <p:nvPr/>
        </p:nvSpPr>
        <p:spPr bwMode="auto">
          <a:xfrm>
            <a:off x="16737671" y="3825773"/>
            <a:ext cx="6902743" cy="1043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Esthers delaktighet</a:t>
            </a:r>
            <a:endParaRPr lang="sv-SE" altLang="sv-SE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Beskriv hur kunden har varit en del av förbättringsarbetet nivnvnvnvnnnnnnnnnnnnnnnnnnnnnnnnnnnnnnnnnnnnnnnnnnnnnnnnnnnnnnnnnnnnnnnnnnnnnnnnnnnnnnnnnnnnnnnnnk.</a:t>
            </a: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Resultat</a:t>
            </a: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Beskriv resultat kortfattat  i text här och lite om er tolkning av resultatet. </a:t>
            </a: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Ppppppppppppppppppppppppppppppppppppppppppppppppppppppppppppppppppppppppppppppppppppppppppppppppppppppppppppppppppppppppppppppppppp</a:t>
            </a: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Dfbb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Sammanfattning</a:t>
            </a:r>
          </a:p>
          <a:p>
            <a:pPr defTabSz="1889074" eaLnBrk="1" fontAlgn="base" hangingPunct="1">
              <a:spcBef>
                <a:spcPts val="0"/>
              </a:spcBef>
              <a:spcAft>
                <a:spcPct val="0"/>
              </a:spcAft>
              <a:buNone/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Det här har vi lärt oss</a:t>
            </a: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Några</a:t>
            </a: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Vikt</a:t>
            </a: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iga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Punkter</a:t>
            </a: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Som du vill betona</a:t>
            </a:r>
          </a:p>
          <a:p>
            <a:pPr marL="253127" indent="-253127" defTabSz="1889074" eaLnBrk="1" fontAlgn="base" hangingPunct="1">
              <a:spcBef>
                <a:spcPts val="0"/>
              </a:spcBef>
              <a:spcAft>
                <a:spcPct val="0"/>
              </a:spcAft>
              <a:defRPr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57" name="Text Box 51"/>
          <p:cNvSpPr txBox="1">
            <a:spLocks noChangeArrowheads="1"/>
          </p:cNvSpPr>
          <p:nvPr/>
        </p:nvSpPr>
        <p:spPr bwMode="auto">
          <a:xfrm>
            <a:off x="7963608" y="15895880"/>
            <a:ext cx="4889058" cy="3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1476" i="1" dirty="0">
                <a:solidFill>
                  <a:srgbClr val="000000"/>
                </a:solidFill>
                <a:latin typeface="Calibri" panose="020F0502020204030204" pitchFamily="34" charset="0"/>
              </a:rPr>
              <a:t>Förklarande text till tabell/diagram/citat</a:t>
            </a:r>
          </a:p>
        </p:txBody>
      </p:sp>
      <p:sp>
        <p:nvSpPr>
          <p:cNvPr id="2058" name="Text Box 52"/>
          <p:cNvSpPr txBox="1">
            <a:spLocks noChangeArrowheads="1"/>
          </p:cNvSpPr>
          <p:nvPr/>
        </p:nvSpPr>
        <p:spPr bwMode="auto">
          <a:xfrm>
            <a:off x="1428520" y="16307752"/>
            <a:ext cx="4889058" cy="319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1476" i="1" dirty="0">
                <a:solidFill>
                  <a:srgbClr val="000000"/>
                </a:solidFill>
                <a:latin typeface="Calibri" panose="020F0502020204030204" pitchFamily="34" charset="0"/>
              </a:rPr>
              <a:t>Förklarande text till tabell/diagram</a:t>
            </a:r>
          </a:p>
        </p:txBody>
      </p:sp>
      <p:sp>
        <p:nvSpPr>
          <p:cNvPr id="2059" name="Text Box 6"/>
          <p:cNvSpPr txBox="1">
            <a:spLocks noChangeArrowheads="1"/>
          </p:cNvSpPr>
          <p:nvPr/>
        </p:nvSpPr>
        <p:spPr bwMode="auto">
          <a:xfrm>
            <a:off x="1331046" y="3801608"/>
            <a:ext cx="6759775" cy="7875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279525" eaLnBrk="0" hangingPunct="0">
              <a:spcBef>
                <a:spcPct val="20000"/>
              </a:spcBef>
              <a:buChar char="•"/>
              <a:defRPr sz="4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279525" eaLnBrk="0" hangingPunct="0">
              <a:spcBef>
                <a:spcPct val="20000"/>
              </a:spcBef>
              <a:buChar char="–"/>
              <a:defRPr sz="3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279525" eaLnBrk="0" hangingPunct="0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279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279525" eaLnBrk="0" hangingPunct="0">
              <a:spcBef>
                <a:spcPct val="20000"/>
              </a:spcBef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27952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889074" eaLnBrk="1" fontAlgn="base" hangingPunct="1">
              <a:spcBef>
                <a:spcPct val="50000"/>
              </a:spcBef>
              <a:spcAft>
                <a:spcPct val="0"/>
              </a:spcAft>
              <a:buNone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Bakgrund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Förklara kort vad som bakgrunden till att  detta förbättringsarbetet görs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Nnnnnnnnnnnnn</a:t>
            </a: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Nnnnnnnnnnn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Mål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Här följer text med vad ni hade för mål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Förändringar som gjorts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Beskriv kort vilka förändringar som ni har gjort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>
                <a:solidFill>
                  <a:srgbClr val="000000"/>
                </a:solidFill>
                <a:latin typeface="Calibri" panose="020F0502020204030204" pitchFamily="34" charset="0"/>
              </a:rPr>
              <a:t>Ha gärna lite luft mellan styckena. Inte för långa textstycken.</a:t>
            </a: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v-SE" altLang="sv-SE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Nnnn</a:t>
            </a:r>
            <a:endParaRPr lang="sv-SE" altLang="sv-SE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defTabSz="1889074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endParaRPr lang="sv-SE" altLang="sv-SE" sz="1625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060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469" y="13379118"/>
            <a:ext cx="6140619" cy="2854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ruta 1"/>
          <p:cNvSpPr txBox="1"/>
          <p:nvPr/>
        </p:nvSpPr>
        <p:spPr>
          <a:xfrm>
            <a:off x="1448728" y="12944113"/>
            <a:ext cx="6140619" cy="342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50008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625" dirty="0">
                <a:solidFill>
                  <a:srgbClr val="000000"/>
                </a:solidFill>
                <a:latin typeface="Calibri" panose="020F0502020204030204" pitchFamily="34" charset="0"/>
              </a:rPr>
              <a:t>Ha minst ett diagram eller tabell här</a:t>
            </a:r>
            <a:endParaRPr lang="sv-SE" sz="1625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98D3BC6-18FA-4842-848B-A5ED6E157CAA}"/>
              </a:ext>
            </a:extLst>
          </p:cNvPr>
          <p:cNvSpPr txBox="1"/>
          <p:nvPr/>
        </p:nvSpPr>
        <p:spPr>
          <a:xfrm>
            <a:off x="10082646" y="5495231"/>
            <a:ext cx="5294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>
                <a:solidFill>
                  <a:schemeClr val="bg1"/>
                </a:solidFill>
              </a:rPr>
              <a:t>Ha gärna med en eller flera bilder – det lyfter postern</a:t>
            </a:r>
          </a:p>
        </p:txBody>
      </p:sp>
      <p:pic>
        <p:nvPicPr>
          <p:cNvPr id="7" name="Bildobjekt 6" descr="En bild som visar utomhus, person, skärbräda&#10;&#10;Automatiskt genererad beskrivning">
            <a:extLst>
              <a:ext uri="{FF2B5EF4-FFF2-40B4-BE49-F238E27FC236}">
                <a16:creationId xmlns:a16="http://schemas.microsoft.com/office/drawing/2014/main" id="{6759CA7A-D390-45AB-834C-0A091D1C8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436" y="3777752"/>
            <a:ext cx="7937800" cy="4460878"/>
          </a:xfrm>
          <a:prstGeom prst="rect">
            <a:avLst/>
          </a:prstGeom>
        </p:spPr>
      </p:pic>
      <p:sp>
        <p:nvSpPr>
          <p:cNvPr id="19" name="textruta 18">
            <a:extLst>
              <a:ext uri="{FF2B5EF4-FFF2-40B4-BE49-F238E27FC236}">
                <a16:creationId xmlns:a16="http://schemas.microsoft.com/office/drawing/2014/main" id="{7390F71D-F5AA-40E9-9781-55E2B769133A}"/>
              </a:ext>
            </a:extLst>
          </p:cNvPr>
          <p:cNvSpPr txBox="1"/>
          <p:nvPr/>
        </p:nvSpPr>
        <p:spPr>
          <a:xfrm>
            <a:off x="9777992" y="5925111"/>
            <a:ext cx="5294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dirty="0"/>
              <a:t>Ha gärna med en eller flera bilder – det lyfter postern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17B016-2235-4289-93C5-71787F1BD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823" y="16180327"/>
            <a:ext cx="2619128" cy="893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9690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212</Words>
  <Application>Microsoft Office PowerPoint</Application>
  <PresentationFormat>Anpassad</PresentationFormat>
  <Paragraphs>64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Lundblad Susanne</dc:creator>
  <cp:lastModifiedBy>Börrisson Karin</cp:lastModifiedBy>
  <cp:revision>1</cp:revision>
  <dcterms:created xsi:type="dcterms:W3CDTF">2022-04-28T09:53:16Z</dcterms:created>
  <dcterms:modified xsi:type="dcterms:W3CDTF">2022-04-28T11:12:35Z</dcterms:modified>
</cp:coreProperties>
</file>