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315" r:id="rId2"/>
  </p:sldIdLst>
  <p:sldSz cx="25199975" cy="18000663"/>
  <p:notesSz cx="6858000" cy="9144000"/>
  <p:defaultTextStyle>
    <a:defPPr>
      <a:defRPr lang="sv-SE"/>
    </a:defPPr>
    <a:lvl1pPr marL="0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1pPr>
    <a:lvl2pPr marL="1036792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2pPr>
    <a:lvl3pPr marL="2073585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3pPr>
    <a:lvl4pPr marL="3110377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4pPr>
    <a:lvl5pPr marL="4147170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5pPr>
    <a:lvl6pPr marL="5183962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6pPr>
    <a:lvl7pPr marL="6220755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7pPr>
    <a:lvl8pPr marL="7257547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8pPr>
    <a:lvl9pPr marL="8294340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159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2945943"/>
            <a:ext cx="21419979" cy="6266897"/>
          </a:xfrm>
        </p:spPr>
        <p:txBody>
          <a:bodyPr anchor="b"/>
          <a:lstStyle>
            <a:lvl1pPr algn="ctr">
              <a:defRPr sz="15749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9454516"/>
            <a:ext cx="18899981" cy="4345992"/>
          </a:xfrm>
        </p:spPr>
        <p:txBody>
          <a:bodyPr/>
          <a:lstStyle>
            <a:lvl1pPr marL="0" indent="0" algn="ctr">
              <a:buNone/>
              <a:defRPr sz="6300"/>
            </a:lvl1pPr>
            <a:lvl2pPr marL="1200059" indent="0" algn="ctr">
              <a:buNone/>
              <a:defRPr sz="5250"/>
            </a:lvl2pPr>
            <a:lvl3pPr marL="2400117" indent="0" algn="ctr">
              <a:buNone/>
              <a:defRPr sz="4725"/>
            </a:lvl3pPr>
            <a:lvl4pPr marL="3600176" indent="0" algn="ctr">
              <a:buNone/>
              <a:defRPr sz="4200"/>
            </a:lvl4pPr>
            <a:lvl5pPr marL="4800234" indent="0" algn="ctr">
              <a:buNone/>
              <a:defRPr sz="4200"/>
            </a:lvl5pPr>
            <a:lvl6pPr marL="6000293" indent="0" algn="ctr">
              <a:buNone/>
              <a:defRPr sz="4200"/>
            </a:lvl6pPr>
            <a:lvl7pPr marL="7200351" indent="0" algn="ctr">
              <a:buNone/>
              <a:defRPr sz="4200"/>
            </a:lvl7pPr>
            <a:lvl8pPr marL="8400410" indent="0" algn="ctr">
              <a:buNone/>
              <a:defRPr sz="4200"/>
            </a:lvl8pPr>
            <a:lvl9pPr marL="9600468" indent="0" algn="ctr">
              <a:buNone/>
              <a:defRPr sz="42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AD73-5F88-493E-BA8E-2AC1F8267C21}" type="datetimeFigureOut">
              <a:rPr lang="sv-SE" smtClean="0"/>
              <a:t>2022-04-28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9578-B8BC-4447-9EBB-66E6C08F62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0872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AD73-5F88-493E-BA8E-2AC1F8267C21}" type="datetimeFigureOut">
              <a:rPr lang="sv-SE" smtClean="0"/>
              <a:t>2022-04-28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9578-B8BC-4447-9EBB-66E6C08F62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082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958369"/>
            <a:ext cx="5433745" cy="1525473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958369"/>
            <a:ext cx="15986234" cy="1525473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AD73-5F88-493E-BA8E-2AC1F8267C21}" type="datetimeFigureOut">
              <a:rPr lang="sv-SE" smtClean="0"/>
              <a:t>2022-04-28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9578-B8BC-4447-9EBB-66E6C08F62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2029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/>
          </p:nvPr>
        </p:nvSpPr>
        <p:spPr>
          <a:xfrm>
            <a:off x="1259380" y="720266"/>
            <a:ext cx="22681228" cy="1536068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ESTHER förbättringscoachutbildning 2021/2022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5B4623-86F1-4843-BA02-AC050F9B57EE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346140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AD73-5F88-493E-BA8E-2AC1F8267C21}" type="datetimeFigureOut">
              <a:rPr lang="sv-SE" smtClean="0"/>
              <a:t>2022-04-28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9578-B8BC-4447-9EBB-66E6C08F62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1856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4487671"/>
            <a:ext cx="21734978" cy="7487774"/>
          </a:xfrm>
        </p:spPr>
        <p:txBody>
          <a:bodyPr anchor="b"/>
          <a:lstStyle>
            <a:lvl1pPr>
              <a:defRPr sz="15749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12046282"/>
            <a:ext cx="21734978" cy="3937644"/>
          </a:xfrm>
        </p:spPr>
        <p:txBody>
          <a:bodyPr/>
          <a:lstStyle>
            <a:lvl1pPr marL="0" indent="0">
              <a:buNone/>
              <a:defRPr sz="6300">
                <a:solidFill>
                  <a:schemeClr val="tx1"/>
                </a:solidFill>
              </a:defRPr>
            </a:lvl1pPr>
            <a:lvl2pPr marL="1200059" indent="0">
              <a:buNone/>
              <a:defRPr sz="5250">
                <a:solidFill>
                  <a:schemeClr val="tx1">
                    <a:tint val="75000"/>
                  </a:schemeClr>
                </a:solidFill>
              </a:defRPr>
            </a:lvl2pPr>
            <a:lvl3pPr marL="2400117" indent="0">
              <a:buNone/>
              <a:defRPr sz="4725">
                <a:solidFill>
                  <a:schemeClr val="tx1">
                    <a:tint val="75000"/>
                  </a:schemeClr>
                </a:solidFill>
              </a:defRPr>
            </a:lvl3pPr>
            <a:lvl4pPr marL="3600176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4pPr>
            <a:lvl5pPr marL="4800234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5pPr>
            <a:lvl6pPr marL="6000293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6pPr>
            <a:lvl7pPr marL="7200351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7pPr>
            <a:lvl8pPr marL="840041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8pPr>
            <a:lvl9pPr marL="9600468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AD73-5F88-493E-BA8E-2AC1F8267C21}" type="datetimeFigureOut">
              <a:rPr lang="sv-SE" smtClean="0"/>
              <a:t>2022-04-28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9578-B8BC-4447-9EBB-66E6C08F62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1754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4791843"/>
            <a:ext cx="10709989" cy="1142125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4791843"/>
            <a:ext cx="10709989" cy="1142125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AD73-5F88-493E-BA8E-2AC1F8267C21}" type="datetimeFigureOut">
              <a:rPr lang="sv-SE" smtClean="0"/>
              <a:t>2022-04-28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9578-B8BC-4447-9EBB-66E6C08F62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8366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958373"/>
            <a:ext cx="21734978" cy="347929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4412664"/>
            <a:ext cx="10660769" cy="2162578"/>
          </a:xfrm>
        </p:spPr>
        <p:txBody>
          <a:bodyPr anchor="b"/>
          <a:lstStyle>
            <a:lvl1pPr marL="0" indent="0">
              <a:buNone/>
              <a:defRPr sz="6300" b="1"/>
            </a:lvl1pPr>
            <a:lvl2pPr marL="1200059" indent="0">
              <a:buNone/>
              <a:defRPr sz="5250" b="1"/>
            </a:lvl2pPr>
            <a:lvl3pPr marL="2400117" indent="0">
              <a:buNone/>
              <a:defRPr sz="4725" b="1"/>
            </a:lvl3pPr>
            <a:lvl4pPr marL="3600176" indent="0">
              <a:buNone/>
              <a:defRPr sz="4200" b="1"/>
            </a:lvl4pPr>
            <a:lvl5pPr marL="4800234" indent="0">
              <a:buNone/>
              <a:defRPr sz="4200" b="1"/>
            </a:lvl5pPr>
            <a:lvl6pPr marL="6000293" indent="0">
              <a:buNone/>
              <a:defRPr sz="4200" b="1"/>
            </a:lvl6pPr>
            <a:lvl7pPr marL="7200351" indent="0">
              <a:buNone/>
              <a:defRPr sz="4200" b="1"/>
            </a:lvl7pPr>
            <a:lvl8pPr marL="8400410" indent="0">
              <a:buNone/>
              <a:defRPr sz="4200" b="1"/>
            </a:lvl8pPr>
            <a:lvl9pPr marL="9600468" indent="0">
              <a:buNone/>
              <a:defRPr sz="4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6575242"/>
            <a:ext cx="10660769" cy="967119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4412664"/>
            <a:ext cx="10713272" cy="2162578"/>
          </a:xfrm>
        </p:spPr>
        <p:txBody>
          <a:bodyPr anchor="b"/>
          <a:lstStyle>
            <a:lvl1pPr marL="0" indent="0">
              <a:buNone/>
              <a:defRPr sz="6300" b="1"/>
            </a:lvl1pPr>
            <a:lvl2pPr marL="1200059" indent="0">
              <a:buNone/>
              <a:defRPr sz="5250" b="1"/>
            </a:lvl2pPr>
            <a:lvl3pPr marL="2400117" indent="0">
              <a:buNone/>
              <a:defRPr sz="4725" b="1"/>
            </a:lvl3pPr>
            <a:lvl4pPr marL="3600176" indent="0">
              <a:buNone/>
              <a:defRPr sz="4200" b="1"/>
            </a:lvl4pPr>
            <a:lvl5pPr marL="4800234" indent="0">
              <a:buNone/>
              <a:defRPr sz="4200" b="1"/>
            </a:lvl5pPr>
            <a:lvl6pPr marL="6000293" indent="0">
              <a:buNone/>
              <a:defRPr sz="4200" b="1"/>
            </a:lvl6pPr>
            <a:lvl7pPr marL="7200351" indent="0">
              <a:buNone/>
              <a:defRPr sz="4200" b="1"/>
            </a:lvl7pPr>
            <a:lvl8pPr marL="8400410" indent="0">
              <a:buNone/>
              <a:defRPr sz="4200" b="1"/>
            </a:lvl8pPr>
            <a:lvl9pPr marL="9600468" indent="0">
              <a:buNone/>
              <a:defRPr sz="4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6575242"/>
            <a:ext cx="10713272" cy="967119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AD73-5F88-493E-BA8E-2AC1F8267C21}" type="datetimeFigureOut">
              <a:rPr lang="sv-SE" smtClean="0"/>
              <a:t>2022-04-28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9578-B8BC-4447-9EBB-66E6C08F62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3917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AD73-5F88-493E-BA8E-2AC1F8267C21}" type="datetimeFigureOut">
              <a:rPr lang="sv-SE" smtClean="0"/>
              <a:t>2022-04-28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9578-B8BC-4447-9EBB-66E6C08F62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8100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AD73-5F88-493E-BA8E-2AC1F8267C21}" type="datetimeFigureOut">
              <a:rPr lang="sv-SE" smtClean="0"/>
              <a:t>2022-04-28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9578-B8BC-4447-9EBB-66E6C08F62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5619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1200044"/>
            <a:ext cx="8127648" cy="4200155"/>
          </a:xfrm>
        </p:spPr>
        <p:txBody>
          <a:bodyPr anchor="b"/>
          <a:lstStyle>
            <a:lvl1pPr>
              <a:defRPr sz="8399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2591766"/>
            <a:ext cx="12757487" cy="12792138"/>
          </a:xfrm>
        </p:spPr>
        <p:txBody>
          <a:bodyPr/>
          <a:lstStyle>
            <a:lvl1pPr>
              <a:defRPr sz="8399"/>
            </a:lvl1pPr>
            <a:lvl2pPr>
              <a:defRPr sz="7349"/>
            </a:lvl2pPr>
            <a:lvl3pPr>
              <a:defRPr sz="6300"/>
            </a:lvl3pPr>
            <a:lvl4pPr>
              <a:defRPr sz="5250"/>
            </a:lvl4pPr>
            <a:lvl5pPr>
              <a:defRPr sz="5250"/>
            </a:lvl5pPr>
            <a:lvl6pPr>
              <a:defRPr sz="5250"/>
            </a:lvl6pPr>
            <a:lvl7pPr>
              <a:defRPr sz="5250"/>
            </a:lvl7pPr>
            <a:lvl8pPr>
              <a:defRPr sz="5250"/>
            </a:lvl8pPr>
            <a:lvl9pPr>
              <a:defRPr sz="525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5400199"/>
            <a:ext cx="8127648" cy="10004536"/>
          </a:xfrm>
        </p:spPr>
        <p:txBody>
          <a:bodyPr/>
          <a:lstStyle>
            <a:lvl1pPr marL="0" indent="0">
              <a:buNone/>
              <a:defRPr sz="4200"/>
            </a:lvl1pPr>
            <a:lvl2pPr marL="1200059" indent="0">
              <a:buNone/>
              <a:defRPr sz="3675"/>
            </a:lvl2pPr>
            <a:lvl3pPr marL="2400117" indent="0">
              <a:buNone/>
              <a:defRPr sz="3150"/>
            </a:lvl3pPr>
            <a:lvl4pPr marL="3600176" indent="0">
              <a:buNone/>
              <a:defRPr sz="2625"/>
            </a:lvl4pPr>
            <a:lvl5pPr marL="4800234" indent="0">
              <a:buNone/>
              <a:defRPr sz="2625"/>
            </a:lvl5pPr>
            <a:lvl6pPr marL="6000293" indent="0">
              <a:buNone/>
              <a:defRPr sz="2625"/>
            </a:lvl6pPr>
            <a:lvl7pPr marL="7200351" indent="0">
              <a:buNone/>
              <a:defRPr sz="2625"/>
            </a:lvl7pPr>
            <a:lvl8pPr marL="8400410" indent="0">
              <a:buNone/>
              <a:defRPr sz="2625"/>
            </a:lvl8pPr>
            <a:lvl9pPr marL="9600468" indent="0">
              <a:buNone/>
              <a:defRPr sz="2625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AD73-5F88-493E-BA8E-2AC1F8267C21}" type="datetimeFigureOut">
              <a:rPr lang="sv-SE" smtClean="0"/>
              <a:t>2022-04-28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9578-B8BC-4447-9EBB-66E6C08F62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8840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1200044"/>
            <a:ext cx="8127648" cy="4200155"/>
          </a:xfrm>
        </p:spPr>
        <p:txBody>
          <a:bodyPr anchor="b"/>
          <a:lstStyle>
            <a:lvl1pPr>
              <a:defRPr sz="8399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2591766"/>
            <a:ext cx="12757487" cy="12792138"/>
          </a:xfrm>
        </p:spPr>
        <p:txBody>
          <a:bodyPr anchor="t"/>
          <a:lstStyle>
            <a:lvl1pPr marL="0" indent="0">
              <a:buNone/>
              <a:defRPr sz="8399"/>
            </a:lvl1pPr>
            <a:lvl2pPr marL="1200059" indent="0">
              <a:buNone/>
              <a:defRPr sz="7349"/>
            </a:lvl2pPr>
            <a:lvl3pPr marL="2400117" indent="0">
              <a:buNone/>
              <a:defRPr sz="6300"/>
            </a:lvl3pPr>
            <a:lvl4pPr marL="3600176" indent="0">
              <a:buNone/>
              <a:defRPr sz="5250"/>
            </a:lvl4pPr>
            <a:lvl5pPr marL="4800234" indent="0">
              <a:buNone/>
              <a:defRPr sz="5250"/>
            </a:lvl5pPr>
            <a:lvl6pPr marL="6000293" indent="0">
              <a:buNone/>
              <a:defRPr sz="5250"/>
            </a:lvl6pPr>
            <a:lvl7pPr marL="7200351" indent="0">
              <a:buNone/>
              <a:defRPr sz="5250"/>
            </a:lvl7pPr>
            <a:lvl8pPr marL="8400410" indent="0">
              <a:buNone/>
              <a:defRPr sz="5250"/>
            </a:lvl8pPr>
            <a:lvl9pPr marL="9600468" indent="0">
              <a:buNone/>
              <a:defRPr sz="525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5400199"/>
            <a:ext cx="8127648" cy="10004536"/>
          </a:xfrm>
        </p:spPr>
        <p:txBody>
          <a:bodyPr/>
          <a:lstStyle>
            <a:lvl1pPr marL="0" indent="0">
              <a:buNone/>
              <a:defRPr sz="4200"/>
            </a:lvl1pPr>
            <a:lvl2pPr marL="1200059" indent="0">
              <a:buNone/>
              <a:defRPr sz="3675"/>
            </a:lvl2pPr>
            <a:lvl3pPr marL="2400117" indent="0">
              <a:buNone/>
              <a:defRPr sz="3150"/>
            </a:lvl3pPr>
            <a:lvl4pPr marL="3600176" indent="0">
              <a:buNone/>
              <a:defRPr sz="2625"/>
            </a:lvl4pPr>
            <a:lvl5pPr marL="4800234" indent="0">
              <a:buNone/>
              <a:defRPr sz="2625"/>
            </a:lvl5pPr>
            <a:lvl6pPr marL="6000293" indent="0">
              <a:buNone/>
              <a:defRPr sz="2625"/>
            </a:lvl6pPr>
            <a:lvl7pPr marL="7200351" indent="0">
              <a:buNone/>
              <a:defRPr sz="2625"/>
            </a:lvl7pPr>
            <a:lvl8pPr marL="8400410" indent="0">
              <a:buNone/>
              <a:defRPr sz="2625"/>
            </a:lvl8pPr>
            <a:lvl9pPr marL="9600468" indent="0">
              <a:buNone/>
              <a:defRPr sz="2625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AD73-5F88-493E-BA8E-2AC1F8267C21}" type="datetimeFigureOut">
              <a:rPr lang="sv-SE" smtClean="0"/>
              <a:t>2022-04-28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9578-B8BC-4447-9EBB-66E6C08F62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3003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958373"/>
            <a:ext cx="21734978" cy="34792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4791843"/>
            <a:ext cx="21734978" cy="114212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16683952"/>
            <a:ext cx="5669994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8AD73-5F88-493E-BA8E-2AC1F8267C21}" type="datetimeFigureOut">
              <a:rPr lang="sv-SE" smtClean="0"/>
              <a:t>2022-04-28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16683952"/>
            <a:ext cx="8504992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16683952"/>
            <a:ext cx="5669994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F9578-B8BC-4447-9EBB-66E6C08F62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6112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l" defTabSz="2400117" rtl="0" eaLnBrk="1" latinLnBrk="0" hangingPunct="1">
        <a:lnSpc>
          <a:spcPct val="90000"/>
        </a:lnSpc>
        <a:spcBef>
          <a:spcPct val="0"/>
        </a:spcBef>
        <a:buNone/>
        <a:defRPr sz="115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0029" indent="-600029" algn="l" defTabSz="2400117" rtl="0" eaLnBrk="1" latinLnBrk="0" hangingPunct="1">
        <a:lnSpc>
          <a:spcPct val="90000"/>
        </a:lnSpc>
        <a:spcBef>
          <a:spcPts val="2625"/>
        </a:spcBef>
        <a:buFont typeface="Arial" panose="020B0604020202020204" pitchFamily="34" charset="0"/>
        <a:buChar char="•"/>
        <a:defRPr sz="7349" kern="1200">
          <a:solidFill>
            <a:schemeClr val="tx1"/>
          </a:solidFill>
          <a:latin typeface="+mn-lt"/>
          <a:ea typeface="+mn-ea"/>
          <a:cs typeface="+mn-cs"/>
        </a:defRPr>
      </a:lvl1pPr>
      <a:lvl2pPr marL="1800088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2pPr>
      <a:lvl3pPr marL="3000146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5250" kern="1200">
          <a:solidFill>
            <a:schemeClr val="tx1"/>
          </a:solidFill>
          <a:latin typeface="+mn-lt"/>
          <a:ea typeface="+mn-ea"/>
          <a:cs typeface="+mn-cs"/>
        </a:defRPr>
      </a:lvl3pPr>
      <a:lvl4pPr marL="4200205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4pPr>
      <a:lvl5pPr marL="5400264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5pPr>
      <a:lvl6pPr marL="6600322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6pPr>
      <a:lvl7pPr marL="7800381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7pPr>
      <a:lvl8pPr marL="9000439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8pPr>
      <a:lvl9pPr marL="10200498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1pPr>
      <a:lvl2pPr marL="1200059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400117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3pPr>
      <a:lvl4pPr marL="3600176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4pPr>
      <a:lvl5pPr marL="4800234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5pPr>
      <a:lvl6pPr marL="6000293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6pPr>
      <a:lvl7pPr marL="7200351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7pPr>
      <a:lvl8pPr marL="8400410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8pPr>
      <a:lvl9pPr marL="9600468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4710934" y="2749558"/>
            <a:ext cx="15478109" cy="758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9000" tIns="94500" rIns="189000" bIns="94500">
            <a:spAutoFit/>
          </a:bodyPr>
          <a:lstStyle>
            <a:lvl1pPr defTabSz="1279525" eaLnBrk="0" hangingPunct="0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889074" eaLnBrk="1" fontAlgn="base" hangingPunct="1">
              <a:spcBef>
                <a:spcPct val="50000"/>
              </a:spcBef>
              <a:spcAft>
                <a:spcPct val="0"/>
              </a:spcAft>
              <a:buNone/>
            </a:pPr>
            <a:endParaRPr lang="sv-SE" altLang="sv-SE" sz="3691">
              <a:solidFill>
                <a:srgbClr val="000000"/>
              </a:solidFill>
            </a:endParaRPr>
          </a:p>
        </p:txBody>
      </p:sp>
      <p:sp>
        <p:nvSpPr>
          <p:cNvPr id="2051" name="Text Box 8"/>
          <p:cNvSpPr txBox="1">
            <a:spLocks noChangeArrowheads="1"/>
          </p:cNvSpPr>
          <p:nvPr/>
        </p:nvSpPr>
        <p:spPr bwMode="auto">
          <a:xfrm>
            <a:off x="1428520" y="1290963"/>
            <a:ext cx="16903109" cy="728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279525" eaLnBrk="0" hangingPunct="0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889074" eaLnBrk="1" fontAlgn="base" hangingPunct="1">
              <a:spcBef>
                <a:spcPct val="50000"/>
              </a:spcBef>
              <a:spcAft>
                <a:spcPct val="0"/>
              </a:spcAft>
              <a:buNone/>
            </a:pPr>
            <a:r>
              <a:rPr lang="sv-SE" altLang="sv-SE" sz="4134" b="1" dirty="0">
                <a:solidFill>
                  <a:srgbClr val="000000"/>
                </a:solidFill>
                <a:latin typeface="Calibri" panose="020F0502020204030204" pitchFamily="34" charset="0"/>
              </a:rPr>
              <a:t>Här skriver du din titel/rubrik på förbättringsarbetet</a:t>
            </a:r>
          </a:p>
        </p:txBody>
      </p:sp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1428520" y="2155992"/>
            <a:ext cx="12766394" cy="1001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279525" eaLnBrk="0" hangingPunct="0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889074" eaLnBrk="1" fontAlgn="base" hangingPunct="1">
              <a:spcBef>
                <a:spcPct val="50000"/>
              </a:spcBef>
              <a:spcAft>
                <a:spcPct val="0"/>
              </a:spcAft>
              <a:buNone/>
            </a:pPr>
            <a:r>
              <a:rPr lang="sv-SE" altLang="sv-SE" sz="2400" dirty="0">
                <a:solidFill>
                  <a:srgbClr val="000000"/>
                </a:solidFill>
                <a:latin typeface="Calibri" panose="020F0502020204030204" pitchFamily="34" charset="0"/>
              </a:rPr>
              <a:t>Skriv något intressant här som lockar till läsning</a:t>
            </a:r>
          </a:p>
          <a:p>
            <a:pPr defTabSz="1889074" eaLnBrk="1" fontAlgn="base" hangingPunct="1">
              <a:spcBef>
                <a:spcPct val="50000"/>
              </a:spcBef>
              <a:spcAft>
                <a:spcPct val="0"/>
              </a:spcAft>
              <a:buNone/>
            </a:pPr>
            <a:endParaRPr lang="sv-SE" altLang="sv-SE" sz="2362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7963606" y="12947067"/>
            <a:ext cx="7879194" cy="2898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1279525" eaLnBrk="0" hangingPunct="0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889074" eaLnBrk="1" fontAlgn="base" hangingPunct="1">
              <a:spcBef>
                <a:spcPct val="50000"/>
              </a:spcBef>
              <a:spcAft>
                <a:spcPct val="0"/>
              </a:spcAft>
              <a:buNone/>
            </a:pPr>
            <a:r>
              <a:rPr lang="sv-SE" altLang="sv-SE" sz="1625" dirty="0">
                <a:solidFill>
                  <a:srgbClr val="000000"/>
                </a:solidFill>
                <a:latin typeface="Calibri" panose="020F0502020204030204" pitchFamily="34" charset="0"/>
              </a:rPr>
              <a:t>Ha gärna fler diagram, tabeller </a:t>
            </a:r>
            <a:r>
              <a:rPr lang="sv-SE" altLang="sv-SE" sz="1625">
                <a:solidFill>
                  <a:srgbClr val="000000"/>
                </a:solidFill>
                <a:latin typeface="Calibri" panose="020F0502020204030204" pitchFamily="34" charset="0"/>
              </a:rPr>
              <a:t>eller citat </a:t>
            </a:r>
            <a:r>
              <a:rPr lang="sv-SE" altLang="sv-SE" sz="1625" dirty="0">
                <a:solidFill>
                  <a:srgbClr val="000000"/>
                </a:solidFill>
                <a:latin typeface="Calibri" panose="020F0502020204030204" pitchFamily="34" charset="0"/>
              </a:rPr>
              <a:t>här.</a:t>
            </a:r>
          </a:p>
          <a:p>
            <a:pPr defTabSz="1889074" eaLnBrk="1" fontAlgn="base" hangingPunct="1">
              <a:spcBef>
                <a:spcPct val="50000"/>
              </a:spcBef>
              <a:spcAft>
                <a:spcPct val="0"/>
              </a:spcAft>
              <a:buNone/>
            </a:pPr>
            <a:r>
              <a:rPr lang="sv-SE" altLang="sv-SE" sz="1625" dirty="0">
                <a:solidFill>
                  <a:srgbClr val="000000"/>
                </a:solidFill>
                <a:latin typeface="Calibri" panose="020F0502020204030204" pitchFamily="34" charset="0"/>
              </a:rPr>
              <a:t>Ta gärna fram någon detalj som du vill peka på i form av en illustration tex citat</a:t>
            </a:r>
          </a:p>
          <a:p>
            <a:pPr defTabSz="1889074" eaLnBrk="1" fontAlgn="base" hangingPunct="1">
              <a:spcBef>
                <a:spcPct val="50000"/>
              </a:spcBef>
              <a:spcAft>
                <a:spcPct val="0"/>
              </a:spcAft>
              <a:buNone/>
            </a:pPr>
            <a:endParaRPr lang="sv-SE" altLang="sv-SE" sz="2362" i="1" dirty="0">
              <a:solidFill>
                <a:srgbClr val="000000"/>
              </a:solidFill>
            </a:endParaRPr>
          </a:p>
          <a:p>
            <a:pPr defTabSz="1889074" eaLnBrk="1" fontAlgn="base" hangingPunct="1">
              <a:spcBef>
                <a:spcPct val="50000"/>
              </a:spcBef>
              <a:spcAft>
                <a:spcPct val="0"/>
              </a:spcAft>
              <a:buNone/>
            </a:pPr>
            <a:endParaRPr lang="sv-SE" altLang="sv-SE" sz="2362" i="1" dirty="0">
              <a:solidFill>
                <a:srgbClr val="000000"/>
              </a:solidFill>
            </a:endParaRPr>
          </a:p>
          <a:p>
            <a:pPr defTabSz="1889074" eaLnBrk="1" fontAlgn="base" hangingPunct="1">
              <a:spcBef>
                <a:spcPct val="50000"/>
              </a:spcBef>
              <a:spcAft>
                <a:spcPct val="0"/>
              </a:spcAft>
              <a:buNone/>
            </a:pPr>
            <a:endParaRPr lang="sv-SE" altLang="sv-SE" sz="2362" i="1" dirty="0">
              <a:solidFill>
                <a:srgbClr val="000000"/>
              </a:solidFill>
            </a:endParaRPr>
          </a:p>
          <a:p>
            <a:pPr defTabSz="1889074" eaLnBrk="1" fontAlgn="base" hangingPunct="1">
              <a:spcBef>
                <a:spcPct val="50000"/>
              </a:spcBef>
              <a:spcAft>
                <a:spcPct val="0"/>
              </a:spcAft>
              <a:buNone/>
            </a:pPr>
            <a:endParaRPr lang="sv-SE" altLang="sv-SE" sz="2362" i="1" dirty="0">
              <a:solidFill>
                <a:srgbClr val="000000"/>
              </a:solidFill>
            </a:endParaRPr>
          </a:p>
        </p:txBody>
      </p:sp>
      <p:sp>
        <p:nvSpPr>
          <p:cNvPr id="2054" name="Text Box 17"/>
          <p:cNvSpPr txBox="1">
            <a:spLocks noChangeArrowheads="1"/>
          </p:cNvSpPr>
          <p:nvPr/>
        </p:nvSpPr>
        <p:spPr bwMode="auto">
          <a:xfrm>
            <a:off x="16700722" y="1477736"/>
            <a:ext cx="622131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1279525" eaLnBrk="0" hangingPunct="0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889074" eaLnBrk="1" fontAlgn="base" hangingPunct="1">
              <a:spcBef>
                <a:spcPct val="50000"/>
              </a:spcBef>
              <a:spcAft>
                <a:spcPct val="0"/>
              </a:spcAft>
              <a:buNone/>
            </a:pPr>
            <a:r>
              <a:rPr lang="sv-SE" altLang="sv-SE" sz="2000" i="1" dirty="0">
                <a:solidFill>
                  <a:srgbClr val="000000"/>
                </a:solidFill>
                <a:latin typeface="Calibri" panose="020F0502020204030204" pitchFamily="34" charset="0"/>
              </a:rPr>
              <a:t>Namn/team</a:t>
            </a:r>
          </a:p>
          <a:p>
            <a:pPr defTabSz="1889074" eaLnBrk="1" fontAlgn="base" hangingPunct="1">
              <a:spcBef>
                <a:spcPct val="50000"/>
              </a:spcBef>
              <a:spcAft>
                <a:spcPct val="0"/>
              </a:spcAft>
              <a:buNone/>
            </a:pPr>
            <a:r>
              <a:rPr lang="sv-SE" altLang="sv-SE" sz="2000" i="1" dirty="0">
                <a:solidFill>
                  <a:srgbClr val="000000"/>
                </a:solidFill>
                <a:latin typeface="Calibri" panose="020F0502020204030204" pitchFamily="34" charset="0"/>
              </a:rPr>
              <a:t>Arbetsplats</a:t>
            </a:r>
          </a:p>
          <a:p>
            <a:pPr defTabSz="1889074" eaLnBrk="1" fontAlgn="base" hangingPunct="1">
              <a:spcBef>
                <a:spcPct val="50000"/>
              </a:spcBef>
              <a:spcAft>
                <a:spcPct val="0"/>
              </a:spcAft>
              <a:buNone/>
            </a:pPr>
            <a:r>
              <a:rPr lang="sv-SE" altLang="sv-SE" sz="2000" i="1" dirty="0">
                <a:solidFill>
                  <a:srgbClr val="000000"/>
                </a:solidFill>
                <a:latin typeface="Calibri" panose="020F0502020204030204" pitchFamily="34" charset="0"/>
              </a:rPr>
              <a:t>Datum </a:t>
            </a:r>
          </a:p>
        </p:txBody>
      </p:sp>
      <p:sp>
        <p:nvSpPr>
          <p:cNvPr id="2055" name="Text Box 19"/>
          <p:cNvSpPr txBox="1">
            <a:spLocks noChangeArrowheads="1"/>
          </p:cNvSpPr>
          <p:nvPr/>
        </p:nvSpPr>
        <p:spPr bwMode="auto">
          <a:xfrm>
            <a:off x="8752611" y="8644023"/>
            <a:ext cx="6071032" cy="546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1279525" eaLnBrk="0" hangingPunct="0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889074" eaLnBrk="1" fontAlgn="base" hangingPunct="1">
              <a:spcBef>
                <a:spcPct val="50000"/>
              </a:spcBef>
              <a:spcAft>
                <a:spcPct val="0"/>
              </a:spcAft>
              <a:buNone/>
            </a:pPr>
            <a:r>
              <a:rPr lang="sv-SE" altLang="sv-SE" sz="1476" i="1" dirty="0">
                <a:solidFill>
                  <a:srgbClr val="000000"/>
                </a:solidFill>
                <a:latin typeface="Calibri" panose="020F0502020204030204" pitchFamily="34" charset="0"/>
              </a:rPr>
              <a:t>Bild och bildtext läses av många = denna text är viktig. </a:t>
            </a:r>
            <a:br>
              <a:rPr lang="sv-SE" altLang="sv-SE" sz="1476" i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sv-SE" altLang="sv-SE" sz="1476" i="1" dirty="0">
                <a:solidFill>
                  <a:srgbClr val="000000"/>
                </a:solidFill>
                <a:latin typeface="Calibri" panose="020F0502020204030204" pitchFamily="34" charset="0"/>
              </a:rPr>
              <a:t>Låt den innehålla någon viktig uppgift som tillför något. </a:t>
            </a:r>
          </a:p>
        </p:txBody>
      </p:sp>
      <p:sp>
        <p:nvSpPr>
          <p:cNvPr id="2064" name="Text Box 22"/>
          <p:cNvSpPr txBox="1">
            <a:spLocks noChangeArrowheads="1"/>
          </p:cNvSpPr>
          <p:nvPr/>
        </p:nvSpPr>
        <p:spPr bwMode="auto">
          <a:xfrm>
            <a:off x="16737671" y="3825773"/>
            <a:ext cx="6902743" cy="10437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1279525" eaLnBrk="0" hangingPunct="0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9525" eaLnBrk="0" hangingPunct="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9525" eaLnBrk="0" hangingPunct="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952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9525" eaLnBrk="0" hangingPunct="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1889074" eaLnBrk="1" fontAlgn="base" hangingPunct="1">
              <a:spcBef>
                <a:spcPts val="0"/>
              </a:spcBef>
              <a:spcAft>
                <a:spcPct val="0"/>
              </a:spcAft>
              <a:buNone/>
              <a:defRPr/>
            </a:pPr>
            <a:r>
              <a:rPr lang="sv-SE" altLang="sv-SE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Esthers delaktighet</a:t>
            </a:r>
            <a:endParaRPr lang="sv-SE" altLang="sv-SE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ts val="0"/>
              </a:spcBef>
              <a:spcAft>
                <a:spcPct val="0"/>
              </a:spcAft>
              <a:buNone/>
              <a:defRPr/>
            </a:pPr>
            <a:r>
              <a:rPr lang="sv-SE" altLang="sv-SE" sz="2000" dirty="0">
                <a:solidFill>
                  <a:srgbClr val="000000"/>
                </a:solidFill>
                <a:latin typeface="Calibri" panose="020F0502020204030204" pitchFamily="34" charset="0"/>
              </a:rPr>
              <a:t>Beskriv hur kunden har varit en del av förbättringsarbetet nivnvnvnvnnnnnnnnnnnnnnnnnnnnnnnnnnnnnnnnnnnnnnnnnnnnnnnnnnnnnnnnnnnnnnnnnnnnnnnnnnnnnnnnnnnnnnnnnk.</a:t>
            </a:r>
          </a:p>
          <a:p>
            <a:pPr defTabSz="1889074" eaLnBrk="1" fontAlgn="base" hangingPunct="1">
              <a:spcBef>
                <a:spcPts val="0"/>
              </a:spcBef>
              <a:spcAft>
                <a:spcPct val="0"/>
              </a:spcAft>
              <a:buNone/>
              <a:defRPr/>
            </a:pPr>
            <a:endParaRPr lang="sv-SE" altLang="sv-SE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ts val="0"/>
              </a:spcBef>
              <a:spcAft>
                <a:spcPct val="0"/>
              </a:spcAft>
              <a:buNone/>
              <a:defRPr/>
            </a:pPr>
            <a:endParaRPr lang="sv-SE" altLang="sv-SE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ts val="0"/>
              </a:spcBef>
              <a:spcAft>
                <a:spcPct val="0"/>
              </a:spcAft>
              <a:buNone/>
              <a:defRPr/>
            </a:pPr>
            <a:endParaRPr lang="sv-SE" altLang="sv-SE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ts val="0"/>
              </a:spcBef>
              <a:spcAft>
                <a:spcPct val="0"/>
              </a:spcAft>
              <a:buNone/>
              <a:defRPr/>
            </a:pPr>
            <a:endParaRPr lang="sv-SE" altLang="sv-SE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ts val="0"/>
              </a:spcBef>
              <a:spcAft>
                <a:spcPct val="0"/>
              </a:spcAft>
              <a:buNone/>
              <a:defRPr/>
            </a:pPr>
            <a:endParaRPr lang="sv-SE" altLang="sv-SE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ts val="0"/>
              </a:spcBef>
              <a:spcAft>
                <a:spcPct val="0"/>
              </a:spcAft>
              <a:buNone/>
              <a:defRPr/>
            </a:pPr>
            <a:r>
              <a:rPr lang="sv-SE" altLang="sv-SE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Resultat</a:t>
            </a:r>
          </a:p>
          <a:p>
            <a:pPr defTabSz="1889074" eaLnBrk="1" fontAlgn="base" hangingPunct="1">
              <a:spcBef>
                <a:spcPts val="0"/>
              </a:spcBef>
              <a:spcAft>
                <a:spcPct val="0"/>
              </a:spcAft>
              <a:buNone/>
              <a:defRPr/>
            </a:pPr>
            <a:r>
              <a:rPr lang="sv-SE" altLang="sv-SE" sz="2000" dirty="0">
                <a:solidFill>
                  <a:srgbClr val="000000"/>
                </a:solidFill>
                <a:latin typeface="Calibri" panose="020F0502020204030204" pitchFamily="34" charset="0"/>
              </a:rPr>
              <a:t>Beskriv resultat kortfattat  i text här och lite om er tolkning av resultatet. </a:t>
            </a:r>
          </a:p>
          <a:p>
            <a:pPr defTabSz="1889074" eaLnBrk="1" fontAlgn="base" hangingPunct="1">
              <a:spcBef>
                <a:spcPts val="0"/>
              </a:spcBef>
              <a:spcAft>
                <a:spcPct val="0"/>
              </a:spcAft>
              <a:buNone/>
              <a:defRPr/>
            </a:pPr>
            <a:r>
              <a:rPr lang="sv-SE" altLang="sv-SE" sz="2000" dirty="0">
                <a:solidFill>
                  <a:srgbClr val="000000"/>
                </a:solidFill>
                <a:latin typeface="Calibri" panose="020F0502020204030204" pitchFamily="34" charset="0"/>
              </a:rPr>
              <a:t>Ppppppppppppppppppppppppppppppppppppppppppppppppppppppppppppppppppppppppppppppppppppppppppppppppppppppppppppppppppppppppppppppppppp</a:t>
            </a:r>
          </a:p>
          <a:p>
            <a:pPr defTabSz="1889074" eaLnBrk="1" fontAlgn="base" hangingPunct="1">
              <a:spcBef>
                <a:spcPts val="0"/>
              </a:spcBef>
              <a:spcAft>
                <a:spcPct val="0"/>
              </a:spcAft>
              <a:buNone/>
              <a:defRPr/>
            </a:pPr>
            <a:endParaRPr lang="sv-SE" altLang="sv-S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ts val="0"/>
              </a:spcBef>
              <a:spcAft>
                <a:spcPct val="0"/>
              </a:spcAft>
              <a:buNone/>
              <a:defRPr/>
            </a:pPr>
            <a:r>
              <a:rPr lang="sv-SE" altLang="sv-SE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Nnnnnnnnnn</a:t>
            </a:r>
            <a:endParaRPr lang="sv-SE" altLang="sv-S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ts val="0"/>
              </a:spcBef>
              <a:spcAft>
                <a:spcPct val="0"/>
              </a:spcAft>
              <a:buNone/>
              <a:defRPr/>
            </a:pPr>
            <a:endParaRPr lang="sv-SE" altLang="sv-S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ts val="0"/>
              </a:spcBef>
              <a:spcAft>
                <a:spcPct val="0"/>
              </a:spcAft>
              <a:buNone/>
              <a:defRPr/>
            </a:pPr>
            <a:r>
              <a:rPr lang="sv-SE" altLang="sv-SE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nnnnn</a:t>
            </a:r>
            <a:endParaRPr lang="sv-SE" altLang="sv-S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ts val="0"/>
              </a:spcBef>
              <a:spcAft>
                <a:spcPct val="0"/>
              </a:spcAft>
              <a:buNone/>
              <a:defRPr/>
            </a:pPr>
            <a:endParaRPr lang="sv-SE" altLang="sv-S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ts val="0"/>
              </a:spcBef>
              <a:spcAft>
                <a:spcPct val="0"/>
              </a:spcAft>
              <a:buNone/>
              <a:defRPr/>
            </a:pPr>
            <a:r>
              <a:rPr lang="sv-SE" altLang="sv-SE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Dfbb</a:t>
            </a:r>
            <a:endParaRPr lang="sv-SE" altLang="sv-S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ts val="0"/>
              </a:spcBef>
              <a:spcAft>
                <a:spcPct val="0"/>
              </a:spcAft>
              <a:buNone/>
              <a:defRPr/>
            </a:pPr>
            <a:endParaRPr lang="sv-SE" altLang="sv-S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ts val="0"/>
              </a:spcBef>
              <a:spcAft>
                <a:spcPct val="0"/>
              </a:spcAft>
              <a:buNone/>
              <a:defRPr/>
            </a:pPr>
            <a:endParaRPr lang="sv-SE" altLang="sv-S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ts val="0"/>
              </a:spcBef>
              <a:spcAft>
                <a:spcPct val="0"/>
              </a:spcAft>
              <a:buNone/>
              <a:defRPr/>
            </a:pPr>
            <a:endParaRPr lang="sv-SE" altLang="sv-S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ts val="0"/>
              </a:spcBef>
              <a:spcAft>
                <a:spcPct val="0"/>
              </a:spcAft>
              <a:buNone/>
              <a:defRPr/>
            </a:pPr>
            <a:endParaRPr lang="sv-SE" altLang="sv-S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ts val="0"/>
              </a:spcBef>
              <a:spcAft>
                <a:spcPct val="0"/>
              </a:spcAft>
              <a:buNone/>
              <a:defRPr/>
            </a:pPr>
            <a:r>
              <a:rPr lang="sv-SE" altLang="sv-SE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Sammanfattning</a:t>
            </a:r>
          </a:p>
          <a:p>
            <a:pPr defTabSz="1889074" eaLnBrk="1" fontAlgn="base" hangingPunct="1">
              <a:spcBef>
                <a:spcPts val="0"/>
              </a:spcBef>
              <a:spcAft>
                <a:spcPct val="0"/>
              </a:spcAft>
              <a:buNone/>
              <a:defRPr/>
            </a:pPr>
            <a:r>
              <a:rPr lang="sv-SE" altLang="sv-SE" sz="2000" dirty="0">
                <a:solidFill>
                  <a:srgbClr val="000000"/>
                </a:solidFill>
                <a:latin typeface="Calibri" panose="020F0502020204030204" pitchFamily="34" charset="0"/>
              </a:rPr>
              <a:t>Det här har vi lärt oss</a:t>
            </a:r>
          </a:p>
          <a:p>
            <a:pPr marL="253127" indent="-253127" defTabSz="1889074" eaLnBrk="1" fontAlgn="base" hangingPunct="1">
              <a:spcBef>
                <a:spcPts val="0"/>
              </a:spcBef>
              <a:spcAft>
                <a:spcPct val="0"/>
              </a:spcAft>
              <a:defRPr/>
            </a:pPr>
            <a:r>
              <a:rPr lang="sv-SE" altLang="sv-SE" sz="2000" dirty="0">
                <a:solidFill>
                  <a:srgbClr val="000000"/>
                </a:solidFill>
                <a:latin typeface="Calibri" panose="020F0502020204030204" pitchFamily="34" charset="0"/>
              </a:rPr>
              <a:t>Några</a:t>
            </a:r>
          </a:p>
          <a:p>
            <a:pPr marL="253127" indent="-253127" defTabSz="1889074" eaLnBrk="1" fontAlgn="base" hangingPunct="1">
              <a:spcBef>
                <a:spcPts val="0"/>
              </a:spcBef>
              <a:spcAft>
                <a:spcPct val="0"/>
              </a:spcAft>
              <a:defRPr/>
            </a:pPr>
            <a:r>
              <a:rPr lang="sv-SE" altLang="sv-SE" sz="2000" dirty="0">
                <a:solidFill>
                  <a:srgbClr val="000000"/>
                </a:solidFill>
                <a:latin typeface="Calibri" panose="020F0502020204030204" pitchFamily="34" charset="0"/>
              </a:rPr>
              <a:t>Vikt</a:t>
            </a:r>
          </a:p>
          <a:p>
            <a:pPr marL="253127" indent="-253127" defTabSz="1889074" eaLnBrk="1" fontAlgn="base" hangingPunct="1">
              <a:spcBef>
                <a:spcPts val="0"/>
              </a:spcBef>
              <a:spcAft>
                <a:spcPct val="0"/>
              </a:spcAft>
              <a:defRPr/>
            </a:pPr>
            <a:r>
              <a:rPr lang="sv-SE" altLang="sv-SE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iga</a:t>
            </a:r>
            <a:endParaRPr lang="sv-SE" altLang="sv-S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53127" indent="-253127" defTabSz="1889074" eaLnBrk="1" fontAlgn="base" hangingPunct="1">
              <a:spcBef>
                <a:spcPts val="0"/>
              </a:spcBef>
              <a:spcAft>
                <a:spcPct val="0"/>
              </a:spcAft>
              <a:defRPr/>
            </a:pPr>
            <a:r>
              <a:rPr lang="sv-SE" altLang="sv-SE" sz="2000" dirty="0">
                <a:solidFill>
                  <a:srgbClr val="000000"/>
                </a:solidFill>
                <a:latin typeface="Calibri" panose="020F0502020204030204" pitchFamily="34" charset="0"/>
              </a:rPr>
              <a:t>Punkter</a:t>
            </a:r>
          </a:p>
          <a:p>
            <a:pPr marL="253127" indent="-253127" defTabSz="1889074" eaLnBrk="1" fontAlgn="base" hangingPunct="1">
              <a:spcBef>
                <a:spcPts val="0"/>
              </a:spcBef>
              <a:spcAft>
                <a:spcPct val="0"/>
              </a:spcAft>
              <a:defRPr/>
            </a:pPr>
            <a:r>
              <a:rPr lang="sv-SE" altLang="sv-SE" sz="2000" dirty="0">
                <a:solidFill>
                  <a:srgbClr val="000000"/>
                </a:solidFill>
                <a:latin typeface="Calibri" panose="020F0502020204030204" pitchFamily="34" charset="0"/>
              </a:rPr>
              <a:t>Som du vill betona</a:t>
            </a:r>
          </a:p>
          <a:p>
            <a:pPr marL="253127" indent="-253127" defTabSz="1889074" eaLnBrk="1" fontAlgn="base" hangingPunct="1">
              <a:spcBef>
                <a:spcPts val="0"/>
              </a:spcBef>
              <a:spcAft>
                <a:spcPct val="0"/>
              </a:spcAft>
              <a:defRPr/>
            </a:pPr>
            <a:endParaRPr lang="sv-SE" altLang="sv-SE" sz="1625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057" name="Text Box 51"/>
          <p:cNvSpPr txBox="1">
            <a:spLocks noChangeArrowheads="1"/>
          </p:cNvSpPr>
          <p:nvPr/>
        </p:nvSpPr>
        <p:spPr bwMode="auto">
          <a:xfrm>
            <a:off x="7963608" y="15895880"/>
            <a:ext cx="4889058" cy="319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279525" eaLnBrk="0" hangingPunct="0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889074" eaLnBrk="1" fontAlgn="base" hangingPunct="1">
              <a:spcBef>
                <a:spcPct val="50000"/>
              </a:spcBef>
              <a:spcAft>
                <a:spcPct val="0"/>
              </a:spcAft>
              <a:buNone/>
            </a:pPr>
            <a:r>
              <a:rPr lang="sv-SE" altLang="sv-SE" sz="1476" i="1" dirty="0">
                <a:solidFill>
                  <a:srgbClr val="000000"/>
                </a:solidFill>
                <a:latin typeface="Calibri" panose="020F0502020204030204" pitchFamily="34" charset="0"/>
              </a:rPr>
              <a:t>Förklarande text till tabell/diagram/citat</a:t>
            </a:r>
          </a:p>
        </p:txBody>
      </p:sp>
      <p:sp>
        <p:nvSpPr>
          <p:cNvPr id="2058" name="Text Box 52"/>
          <p:cNvSpPr txBox="1">
            <a:spLocks noChangeArrowheads="1"/>
          </p:cNvSpPr>
          <p:nvPr/>
        </p:nvSpPr>
        <p:spPr bwMode="auto">
          <a:xfrm>
            <a:off x="1428520" y="16307752"/>
            <a:ext cx="4889058" cy="319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279525" eaLnBrk="0" hangingPunct="0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889074" eaLnBrk="1" fontAlgn="base" hangingPunct="1">
              <a:spcBef>
                <a:spcPct val="50000"/>
              </a:spcBef>
              <a:spcAft>
                <a:spcPct val="0"/>
              </a:spcAft>
              <a:buNone/>
            </a:pPr>
            <a:r>
              <a:rPr lang="sv-SE" altLang="sv-SE" sz="1476" i="1" dirty="0">
                <a:solidFill>
                  <a:srgbClr val="000000"/>
                </a:solidFill>
                <a:latin typeface="Calibri" panose="020F0502020204030204" pitchFamily="34" charset="0"/>
              </a:rPr>
              <a:t>Förklarande text till tabell/diagram</a:t>
            </a:r>
          </a:p>
        </p:txBody>
      </p:sp>
      <p:sp>
        <p:nvSpPr>
          <p:cNvPr id="2059" name="Text Box 6"/>
          <p:cNvSpPr txBox="1">
            <a:spLocks noChangeArrowheads="1"/>
          </p:cNvSpPr>
          <p:nvPr/>
        </p:nvSpPr>
        <p:spPr bwMode="auto">
          <a:xfrm>
            <a:off x="1331046" y="3801608"/>
            <a:ext cx="6759775" cy="7875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1279525" eaLnBrk="0" hangingPunct="0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889074" eaLnBrk="1" fontAlgn="base" hangingPunct="1">
              <a:spcBef>
                <a:spcPct val="50000"/>
              </a:spcBef>
              <a:spcAft>
                <a:spcPct val="0"/>
              </a:spcAft>
              <a:buNone/>
            </a:pPr>
            <a:r>
              <a:rPr lang="sv-SE" altLang="sv-SE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Bakgrund</a:t>
            </a:r>
          </a:p>
          <a:p>
            <a:pPr defTabSz="1889074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sv-SE" altLang="sv-SE" sz="2000" dirty="0">
                <a:solidFill>
                  <a:srgbClr val="000000"/>
                </a:solidFill>
                <a:latin typeface="Calibri" panose="020F0502020204030204" pitchFamily="34" charset="0"/>
              </a:rPr>
              <a:t>Förklara kort vad som bakgrunden till att  detta förbättringsarbetet görs</a:t>
            </a:r>
          </a:p>
          <a:p>
            <a:pPr defTabSz="1889074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sv-SE" altLang="sv-SE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Nnnnnnnnnnnnn</a:t>
            </a:r>
            <a:r>
              <a:rPr lang="sv-SE" altLang="sv-SE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altLang="sv-SE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Nnnnnn</a:t>
            </a:r>
            <a:endParaRPr lang="sv-SE" altLang="sv-S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sv-SE" altLang="sv-SE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Nnnnnnnnnnn</a:t>
            </a:r>
            <a:endParaRPr lang="sv-SE" altLang="sv-S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sv-SE" altLang="sv-S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sv-SE" altLang="sv-S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sv-SE" altLang="sv-SE" sz="1625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sv-SE" altLang="sv-SE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Mål</a:t>
            </a:r>
          </a:p>
          <a:p>
            <a:pPr defTabSz="1889074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sv-SE" altLang="sv-SE" sz="2000" dirty="0">
                <a:solidFill>
                  <a:srgbClr val="000000"/>
                </a:solidFill>
                <a:latin typeface="Calibri" panose="020F0502020204030204" pitchFamily="34" charset="0"/>
              </a:rPr>
              <a:t>Här följer text med vad ni hade för mål</a:t>
            </a:r>
          </a:p>
          <a:p>
            <a:pPr defTabSz="1889074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sv-SE" altLang="sv-S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sv-SE" altLang="sv-S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sv-SE" altLang="sv-S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sv-SE" altLang="sv-S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sv-SE" altLang="sv-SE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Förändringar som gjorts</a:t>
            </a:r>
          </a:p>
          <a:p>
            <a:pPr defTabSz="1889074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sv-SE" altLang="sv-SE" sz="2000" dirty="0">
                <a:solidFill>
                  <a:srgbClr val="000000"/>
                </a:solidFill>
                <a:latin typeface="Calibri" panose="020F0502020204030204" pitchFamily="34" charset="0"/>
              </a:rPr>
              <a:t>Beskriv kort vilka förändringar som ni har gjort</a:t>
            </a:r>
          </a:p>
          <a:p>
            <a:pPr defTabSz="1889074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sv-SE" altLang="sv-SE" sz="2000" dirty="0">
                <a:solidFill>
                  <a:srgbClr val="000000"/>
                </a:solidFill>
                <a:latin typeface="Calibri" panose="020F0502020204030204" pitchFamily="34" charset="0"/>
              </a:rPr>
              <a:t>Ha gärna lite luft mellan styckena. Inte för långa textstycken.</a:t>
            </a:r>
          </a:p>
          <a:p>
            <a:pPr defTabSz="1889074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sv-SE" altLang="sv-SE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nnnnnn</a:t>
            </a:r>
            <a:endParaRPr lang="sv-SE" altLang="sv-S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sv-SE" altLang="sv-SE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Nnnnn</a:t>
            </a:r>
            <a:endParaRPr lang="sv-SE" altLang="sv-S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sv-SE" altLang="sv-SE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Nnnn</a:t>
            </a:r>
            <a:endParaRPr lang="sv-SE" altLang="sv-S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sv-SE" altLang="sv-SE" sz="1625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sv-SE" altLang="sv-SE" sz="1625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sv-SE" altLang="sv-SE" sz="1625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sv-SE" altLang="sv-SE" sz="1625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889074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sv-SE" altLang="sv-SE" sz="1625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2060" name="Picture 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469" y="13379118"/>
            <a:ext cx="6140619" cy="2854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ruta 1"/>
          <p:cNvSpPr txBox="1"/>
          <p:nvPr/>
        </p:nvSpPr>
        <p:spPr>
          <a:xfrm>
            <a:off x="1448728" y="12944113"/>
            <a:ext cx="6140619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350008" fontAlgn="base">
              <a:spcBef>
                <a:spcPct val="0"/>
              </a:spcBef>
              <a:spcAft>
                <a:spcPct val="0"/>
              </a:spcAft>
            </a:pPr>
            <a:r>
              <a:rPr lang="sv-SE" altLang="sv-SE" sz="1625" dirty="0">
                <a:solidFill>
                  <a:srgbClr val="000000"/>
                </a:solidFill>
                <a:latin typeface="Calibri" panose="020F0502020204030204" pitchFamily="34" charset="0"/>
              </a:rPr>
              <a:t>Ha minst ett diagram eller tabell här</a:t>
            </a:r>
            <a:endParaRPr lang="sv-SE" sz="1625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F98D3BC6-18FA-4842-848B-A5ED6E157CAA}"/>
              </a:ext>
            </a:extLst>
          </p:cNvPr>
          <p:cNvSpPr txBox="1"/>
          <p:nvPr/>
        </p:nvSpPr>
        <p:spPr>
          <a:xfrm>
            <a:off x="10082646" y="5495231"/>
            <a:ext cx="5294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>
                <a:solidFill>
                  <a:schemeClr val="bg1"/>
                </a:solidFill>
              </a:rPr>
              <a:t>Ha gärna med en eller flera bilder – det lyfter postern</a:t>
            </a:r>
          </a:p>
        </p:txBody>
      </p:sp>
      <p:pic>
        <p:nvPicPr>
          <p:cNvPr id="7" name="Bildobjekt 6" descr="En bild som visar utomhus, person, skärbräda&#10;&#10;Automatiskt genererad beskrivning">
            <a:extLst>
              <a:ext uri="{FF2B5EF4-FFF2-40B4-BE49-F238E27FC236}">
                <a16:creationId xmlns:a16="http://schemas.microsoft.com/office/drawing/2014/main" id="{6759CA7A-D390-45AB-834C-0A091D1C8A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436" y="3777752"/>
            <a:ext cx="7937800" cy="4460878"/>
          </a:xfrm>
          <a:prstGeom prst="rect">
            <a:avLst/>
          </a:prstGeom>
        </p:spPr>
      </p:pic>
      <p:sp>
        <p:nvSpPr>
          <p:cNvPr id="19" name="textruta 18">
            <a:extLst>
              <a:ext uri="{FF2B5EF4-FFF2-40B4-BE49-F238E27FC236}">
                <a16:creationId xmlns:a16="http://schemas.microsoft.com/office/drawing/2014/main" id="{7390F71D-F5AA-40E9-9781-55E2B769133A}"/>
              </a:ext>
            </a:extLst>
          </p:cNvPr>
          <p:cNvSpPr txBox="1"/>
          <p:nvPr/>
        </p:nvSpPr>
        <p:spPr>
          <a:xfrm>
            <a:off x="9777992" y="5925111"/>
            <a:ext cx="5294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/>
              <a:t>Ha gärna med en eller flera bilder – det lyfter postern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617B016-2235-4289-93C5-71787F1BDE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7823" y="16180327"/>
            <a:ext cx="2619128" cy="893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796904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212</Words>
  <Application>Microsoft Office PowerPoint</Application>
  <PresentationFormat>Anpassad</PresentationFormat>
  <Paragraphs>64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Lundblad Susanne</dc:creator>
  <cp:lastModifiedBy>Börrisson Karin</cp:lastModifiedBy>
  <cp:revision>1</cp:revision>
  <dcterms:created xsi:type="dcterms:W3CDTF">2022-04-28T09:53:16Z</dcterms:created>
  <dcterms:modified xsi:type="dcterms:W3CDTF">2022-04-28T11:12:35Z</dcterms:modified>
</cp:coreProperties>
</file>