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9"/>
  </p:notes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26" autoAdjust="0"/>
  </p:normalViewPr>
  <p:slideViewPr>
    <p:cSldViewPr>
      <p:cViewPr varScale="1">
        <p:scale>
          <a:sx n="95" d="100"/>
          <a:sy n="95" d="100"/>
        </p:scale>
        <p:origin x="-9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2016-06-02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90872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28032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3" name="Textruta 2"/>
          <p:cNvSpPr txBox="1">
            <a:spLocks noChangeArrowheads="1"/>
          </p:cNvSpPr>
          <p:nvPr userDrawn="1"/>
        </p:nvSpPr>
        <p:spPr bwMode="auto">
          <a:xfrm>
            <a:off x="12484100" y="457200"/>
            <a:ext cx="925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2016-01-15</a:t>
            </a:r>
            <a:endParaRPr kumimoji="0" lang="sv-SE" altLang="sv-S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052736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132856"/>
            <a:ext cx="741642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20" y="6156790"/>
            <a:ext cx="1770892" cy="484633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2"/>
          <p:cNvSpPr txBox="1">
            <a:spLocks noChangeArrowheads="1"/>
          </p:cNvSpPr>
          <p:nvPr userDrawn="1"/>
        </p:nvSpPr>
        <p:spPr bwMode="auto">
          <a:xfrm>
            <a:off x="12484100" y="457200"/>
            <a:ext cx="925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2016-01-15</a:t>
            </a:r>
            <a:endParaRPr kumimoji="0" lang="sv-SE" altLang="sv-S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3059832" y="6641421"/>
            <a:ext cx="235352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cs typeface="Arial" pitchFamily="34" charset="0"/>
              </a:rPr>
              <a:t>Bearbetning, text och layout - Qulturum, Region Jönköpings län</a:t>
            </a:r>
            <a:endParaRPr kumimoji="0" lang="sv-SE" altLang="sv-S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9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20" y="6156790"/>
            <a:ext cx="1770892" cy="484633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621631"/>
            <a:ext cx="8424936" cy="7191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b="1" dirty="0" smtClean="0"/>
              <a:t>Fem viktiga frågor </a:t>
            </a:r>
            <a:br>
              <a:rPr lang="sv-SE" sz="2800" b="1" dirty="0" smtClean="0"/>
            </a:br>
            <a:r>
              <a:rPr lang="sv-SE" sz="2800" b="1" dirty="0" smtClean="0"/>
              <a:t>– kartläggning för att förstå sammanhang</a:t>
            </a:r>
            <a:r>
              <a:rPr lang="sv-SE" sz="2400" b="1" dirty="0" smtClean="0"/>
              <a:t/>
            </a:r>
            <a:br>
              <a:rPr lang="sv-SE" sz="2400" b="1" dirty="0" smtClean="0"/>
            </a:br>
            <a:endParaRPr lang="sv-SE" sz="2400" b="1" dirty="0" smtClean="0"/>
          </a:p>
        </p:txBody>
      </p:sp>
      <p:sp>
        <p:nvSpPr>
          <p:cNvPr id="5" name="textruta 4"/>
          <p:cNvSpPr txBox="1"/>
          <p:nvPr/>
        </p:nvSpPr>
        <p:spPr>
          <a:xfrm>
            <a:off x="538298" y="1988840"/>
            <a:ext cx="77781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+mj-lt"/>
              <a:buAutoNum type="arabicPeriod"/>
            </a:pPr>
            <a:r>
              <a:rPr lang="sv-SE" sz="1600" b="1" dirty="0" smtClean="0"/>
              <a:t>Vilket är syftet/målet/uppdraget?</a:t>
            </a:r>
          </a:p>
          <a:p>
            <a:pPr marL="342900" lvl="3" indent="-342900">
              <a:buFont typeface="+mj-lt"/>
              <a:buAutoNum type="arabicPeriod"/>
            </a:pPr>
            <a:endParaRPr lang="sv-SE" sz="1600" b="1" dirty="0"/>
          </a:p>
          <a:p>
            <a:pPr marL="342900" lvl="3" indent="-342900">
              <a:buFont typeface="+mj-lt"/>
              <a:buAutoNum type="arabicPeriod"/>
            </a:pPr>
            <a:r>
              <a:rPr lang="sv-SE" sz="1600" b="1" dirty="0" smtClean="0"/>
              <a:t>För vilka ska vi uppnå syftet/målet/uppdraget? Vilka är deras unika behov?</a:t>
            </a:r>
          </a:p>
          <a:p>
            <a:pPr marL="342900" lvl="3" indent="-342900">
              <a:buFont typeface="+mj-lt"/>
              <a:buAutoNum type="arabicPeriod"/>
            </a:pPr>
            <a:endParaRPr lang="sv-SE" sz="1600" b="1" dirty="0"/>
          </a:p>
          <a:p>
            <a:pPr marL="342900" lvl="3" indent="-342900">
              <a:buFont typeface="+mj-lt"/>
              <a:buAutoNum type="arabicPeriod"/>
            </a:pPr>
            <a:r>
              <a:rPr lang="sv-SE" sz="1600" b="1" dirty="0" smtClean="0"/>
              <a:t>Vilka kompetenser/aktörer behövs för att nå syfte/mål/uppdrag utifrån de </a:t>
            </a:r>
            <a:br>
              <a:rPr lang="sv-SE" sz="1600" b="1" dirty="0" smtClean="0"/>
            </a:br>
            <a:r>
              <a:rPr lang="sv-SE" sz="1600" b="1" dirty="0" smtClean="0"/>
              <a:t>unika behoven?</a:t>
            </a:r>
          </a:p>
          <a:p>
            <a:pPr marL="342900" lvl="3" indent="-342900">
              <a:buFont typeface="+mj-lt"/>
              <a:buAutoNum type="arabicPeriod"/>
            </a:pPr>
            <a:endParaRPr lang="sv-SE" sz="1600" b="1" dirty="0"/>
          </a:p>
          <a:p>
            <a:pPr marL="342900" lvl="3" indent="-342900">
              <a:buFont typeface="+mj-lt"/>
              <a:buAutoNum type="arabicPeriod"/>
            </a:pPr>
            <a:r>
              <a:rPr lang="sv-SE" sz="1600" b="1" dirty="0" smtClean="0"/>
              <a:t>Vilka är verksamhetens processer/hur ser processen ut i vilka/vilken </a:t>
            </a:r>
            <a:br>
              <a:rPr lang="sv-SE" sz="1600" b="1" dirty="0" smtClean="0"/>
            </a:br>
            <a:r>
              <a:rPr lang="sv-SE" sz="1600" b="1" dirty="0" smtClean="0"/>
              <a:t>vi genomför arbetet i för att nå syfte/mål/uppdrag?</a:t>
            </a:r>
          </a:p>
          <a:p>
            <a:pPr marL="342900" lvl="3" indent="-342900">
              <a:buFont typeface="+mj-lt"/>
              <a:buAutoNum type="arabicPeriod"/>
            </a:pPr>
            <a:endParaRPr lang="sv-SE" sz="1600" b="1" dirty="0"/>
          </a:p>
          <a:p>
            <a:pPr marL="342900" lvl="3" indent="-342900">
              <a:buFont typeface="+mj-lt"/>
              <a:buAutoNum type="arabicPeriod"/>
            </a:pPr>
            <a:r>
              <a:rPr lang="sv-SE" sz="1600" b="1" dirty="0" smtClean="0"/>
              <a:t>Hur ser våra mönster/strukturer ut?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sv-SE" sz="1400" dirty="0"/>
              <a:t>Värderingar, kultur, attityder, organisation, arbetssätt samt omvärldsanalys 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-</a:t>
            </a:r>
            <a:r>
              <a:rPr lang="sv-SE" sz="1400" dirty="0"/>
              <a:t> tidigare </a:t>
            </a:r>
            <a:r>
              <a:rPr lang="sv-SE" sz="1400" dirty="0" smtClean="0"/>
              <a:t>erfarenheter inom</a:t>
            </a:r>
            <a:r>
              <a:rPr lang="sv-SE" sz="1400" dirty="0"/>
              <a:t> </a:t>
            </a:r>
            <a:r>
              <a:rPr lang="sv-SE" sz="1400" dirty="0" smtClean="0"/>
              <a:t>området. Vad har vi själva gjort? Vad har andra gjort? 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sv-SE" sz="1400" dirty="0" smtClean="0"/>
              <a:t>Resultat/data</a:t>
            </a:r>
            <a:r>
              <a:rPr lang="sv-SE" sz="1600" dirty="0"/>
              <a:t>	</a:t>
            </a:r>
            <a:endParaRPr lang="sv-SE" sz="16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4762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272000" cy="648000"/>
          </a:xfrm>
        </p:spPr>
        <p:txBody>
          <a:bodyPr/>
          <a:lstStyle/>
          <a:p>
            <a:pPr lvl="3" algn="l" rtl="0">
              <a:spcBef>
                <a:spcPct val="0"/>
              </a:spcBef>
            </a:pPr>
            <a:r>
              <a:rPr lang="sv-SE" sz="2000" b="1" dirty="0" smtClean="0"/>
              <a:t>Vilket är syftet/målet/uppdraget?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827584" y="1484784"/>
            <a:ext cx="7560840" cy="3744416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71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/>
            <a:r>
              <a:rPr lang="sv-SE" sz="2000" b="1" dirty="0" smtClean="0"/>
              <a:t>För vilka ska vi uppnå syftet/målet/uppdraget? Vilka är deras unika behov?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719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04456" cy="648000"/>
          </a:xfrm>
        </p:spPr>
        <p:txBody>
          <a:bodyPr/>
          <a:lstStyle/>
          <a:p>
            <a:pPr lvl="3"/>
            <a:r>
              <a:rPr lang="sv-SE" sz="2000" b="1" dirty="0" smtClean="0"/>
              <a:t>Vilka kompetenser/aktörer behövs för att nå syfte/mål/uppdrag utifrån de unika behoven?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971600" y="1916832"/>
            <a:ext cx="7344816" cy="324036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118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04456" cy="648000"/>
          </a:xfrm>
        </p:spPr>
        <p:txBody>
          <a:bodyPr/>
          <a:lstStyle/>
          <a:p>
            <a:pPr lvl="3"/>
            <a:r>
              <a:rPr lang="sv-SE" sz="2000" b="1" dirty="0" smtClean="0"/>
              <a:t>Vilka är verksamhetens processer/hur ser processen ut i vilka/vilken vi genomför arbetet i för att nå syfte/mål/uppdrag?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971600" y="1844824"/>
            <a:ext cx="7344816" cy="345638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067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344416" cy="648000"/>
          </a:xfrm>
        </p:spPr>
        <p:txBody>
          <a:bodyPr/>
          <a:lstStyle/>
          <a:p>
            <a:pPr marL="342900" lvl="3" indent="-342900"/>
            <a:r>
              <a:rPr lang="sv-SE" sz="2400" b="1" dirty="0" smtClean="0"/>
              <a:t>Hur ser våra mönster/strukturer ut?</a:t>
            </a:r>
            <a:br>
              <a:rPr lang="sv-SE" sz="2400" b="1" dirty="0" smtClean="0"/>
            </a:br>
            <a:r>
              <a:rPr lang="sv-SE" sz="1400" dirty="0"/>
              <a:t>V</a:t>
            </a:r>
            <a:r>
              <a:rPr lang="sv-SE" sz="1400" dirty="0" smtClean="0"/>
              <a:t>ärderingar, kultur, attityder, organisation, arbetssätt samt omvärldsanalys tidigare erfarenheter inom området. Vad har vi själva gjort? Vad har andra gjort? </a:t>
            </a:r>
            <a:endParaRPr lang="sv-SE" sz="1400" b="1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899592" y="1988840"/>
            <a:ext cx="7344816" cy="345638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94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8280520" cy="648000"/>
          </a:xfrm>
        </p:spPr>
        <p:txBody>
          <a:bodyPr/>
          <a:lstStyle/>
          <a:p>
            <a:pPr marL="342900" lvl="3" indent="-342900"/>
            <a:r>
              <a:rPr lang="sv-SE" sz="2400" b="1" dirty="0" smtClean="0"/>
              <a:t>Hur ser våra mönster/strukturer ut?</a:t>
            </a:r>
            <a:br>
              <a:rPr lang="sv-SE" sz="2400" b="1" dirty="0" smtClean="0"/>
            </a:br>
            <a:r>
              <a:rPr lang="sv-SE" sz="1400" dirty="0" smtClean="0"/>
              <a:t>Resultat/data</a:t>
            </a:r>
            <a:endParaRPr lang="sv-SE" sz="1400" b="1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1043608" y="1700808"/>
            <a:ext cx="7272808" cy="381642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69574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88</Words>
  <Application>Microsoft Office PowerPoint</Application>
  <PresentationFormat>Bildspel på skärmen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Region Jönköpings län</vt:lpstr>
      <vt:lpstr>PowerPoint-presentation</vt:lpstr>
      <vt:lpstr>Vilket är syftet/målet/uppdraget?</vt:lpstr>
      <vt:lpstr>För vilka ska vi uppnå syftet/målet/uppdraget? Vilka är deras unika behov?</vt:lpstr>
      <vt:lpstr>Vilka kompetenser/aktörer behövs för att nå syfte/mål/uppdrag utifrån de unika behoven?</vt:lpstr>
      <vt:lpstr>Vilka är verksamhetens processer/hur ser processen ut i vilka/vilken vi genomför arbetet i för att nå syfte/mål/uppdrag?</vt:lpstr>
      <vt:lpstr>Hur ser våra mönster/strukturer ut? Värderingar, kultur, attityder, organisation, arbetssätt samt omvärldsanalys tidigare erfarenheter inom området. Vad har vi själva gjort? Vad har andra gjort? </vt:lpstr>
      <vt:lpstr>Hur ser våra mönster/strukturer ut? Resultat/data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christian</dc:creator>
  <cp:lastModifiedBy>IT-centrum</cp:lastModifiedBy>
  <cp:revision>85</cp:revision>
  <dcterms:created xsi:type="dcterms:W3CDTF">2012-02-21T09:53:48Z</dcterms:created>
  <dcterms:modified xsi:type="dcterms:W3CDTF">2016-06-02T08:20:56Z</dcterms:modified>
</cp:coreProperties>
</file>