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71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9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17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7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04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75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24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50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63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8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7245-0D63-4781-9C08-A47B342C2F2B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03D1-D5C7-402F-81C6-02864EFCC2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0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6455" y="498764"/>
            <a:ext cx="10515600" cy="83710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100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du en psykiatri vårdplan?</a:t>
            </a:r>
            <a:r>
              <a:rPr lang="sv-SE" sz="2400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2400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0109" y="3786908"/>
            <a:ext cx="9561946" cy="1773383"/>
          </a:xfrm>
          <a:ln w="635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1800" dirty="0" smtClean="0"/>
              <a:t>Psykiatri vårdplan är en överenskommelse mellan dig och vården. </a:t>
            </a:r>
          </a:p>
          <a:p>
            <a:pPr marL="0" indent="0" algn="ctr">
              <a:buNone/>
            </a:pPr>
            <a:r>
              <a:rPr lang="sv-SE" sz="1800" dirty="0" smtClean="0"/>
              <a:t>Den innehåller mål, vad som är planerat och vem din fasta vårdkontakt är. </a:t>
            </a:r>
          </a:p>
          <a:p>
            <a:pPr marL="0" indent="0" algn="ctr">
              <a:buNone/>
            </a:pPr>
            <a:r>
              <a:rPr lang="sv-SE" sz="1800" dirty="0" smtClean="0"/>
              <a:t>Vårdplanen beskriver vårdens ansvar och vad du själv ansvarar för i din vård. </a:t>
            </a:r>
          </a:p>
          <a:p>
            <a:pPr marL="0" indent="0" algn="ctr">
              <a:buNone/>
            </a:pP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Prata med din behandlare</a:t>
            </a:r>
          </a:p>
          <a:p>
            <a:pPr algn="ctr"/>
            <a:endParaRPr lang="sv-SE" sz="1800" dirty="0"/>
          </a:p>
        </p:txBody>
      </p:sp>
      <p:pic>
        <p:nvPicPr>
          <p:cNvPr id="4" name="Bildobjekt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87177" y="1335867"/>
            <a:ext cx="3334155" cy="2026171"/>
          </a:xfrm>
          <a:prstGeom prst="rect">
            <a:avLst/>
          </a:prstGeom>
        </p:spPr>
      </p:pic>
      <p:pic>
        <p:nvPicPr>
          <p:cNvPr id="2050" name="Picture 2" descr="http://jkpportfolio01:8085/organisationens_ikoner/api/v1/asset/207479/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5" y="591011"/>
            <a:ext cx="1313584" cy="13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6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Bredbild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 Har du en psykiatri vårdplan? 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Har du en psykiatri vårdplan?  </dc:title>
  <dc:creator>Zachrisson Sofie</dc:creator>
  <cp:lastModifiedBy>Zachrisson Sofie</cp:lastModifiedBy>
  <cp:revision>1</cp:revision>
  <dcterms:created xsi:type="dcterms:W3CDTF">2023-12-20T14:37:57Z</dcterms:created>
  <dcterms:modified xsi:type="dcterms:W3CDTF">2023-12-20T14:38:21Z</dcterms:modified>
</cp:coreProperties>
</file>