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F91A6-6B64-4E8F-AFC4-E9E5F8B7A544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FB391-5A4A-4709-BE05-94C55FB34D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2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Glöm</a:t>
            </a:r>
            <a:r>
              <a:rPr lang="sv-SE" baseline="0" dirty="0"/>
              <a:t> inte målet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3012-9E16-45E1-8847-6D5B44FFFF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16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200" dirty="0"/>
              <a:t>Göra två saker </a:t>
            </a:r>
            <a:r>
              <a:rPr lang="sv-SE" sz="1200" dirty="0" err="1"/>
              <a:t>samtidigt,gärna</a:t>
            </a:r>
            <a:r>
              <a:rPr lang="sv-SE" sz="1200" dirty="0"/>
              <a:t> lära sig något nytt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Spela spel och lösa korsord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Planera en middags-och bok-eller filmcirkel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Resa till någon ny plats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Anmäla dig till någon kurs i något du inte kan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Hobby och hantverksböcker för att hitta nya idéer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Arbeta ideellt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Överväg att skaffa deltidsarbete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Kontakt med familj och vänner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Dagbok över dina drömmar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Skriv en självbiografi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22DCC-602E-4154-86F0-E5739498765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70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Rita</a:t>
            </a:r>
            <a:r>
              <a:rPr lang="sv-SE" baseline="0" dirty="0"/>
              <a:t> upp lungfunktionskurva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3012-9E16-45E1-8847-6D5B44FFFF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49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Gör testet i storgrupp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3012-9E16-45E1-8847-6D5B44FFFF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6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00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8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53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3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93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6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95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30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0856" y="476672"/>
            <a:ext cx="8229600" cy="1143000"/>
          </a:xfrm>
          <a:ln w="1905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pPr>
              <a:lnSpc>
                <a:spcPct val="65000"/>
              </a:lnSpc>
              <a:defRPr/>
            </a:pPr>
            <a:r>
              <a:rPr lang="sv-SE" dirty="0">
                <a:cs typeface="Arial" pitchFamily="34" charset="0"/>
              </a:rPr>
              <a:t>Tema: Naturligt åldrande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07968" y="1713581"/>
            <a:ext cx="4680520" cy="389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Mål:</a:t>
            </a:r>
          </a:p>
          <a:p>
            <a:pPr marL="0" indent="0">
              <a:buNone/>
            </a:pPr>
            <a:r>
              <a:rPr lang="sv-SE" sz="2400" dirty="0"/>
              <a:t>Kunskap om det naturliga åldrandet</a:t>
            </a:r>
          </a:p>
        </p:txBody>
      </p:sp>
      <p:pic>
        <p:nvPicPr>
          <p:cNvPr id="2050" name="Picture 2" descr="G:\RYH\qulturum\1. Lärande och förnyelse\Passion för livet 662 MB\13. Bilder\Från Joakim 2017\sven_erik_englund_jw_20091014_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56" y="1813230"/>
            <a:ext cx="2717419" cy="38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Fötterna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Fötterna blir stelare med åldern</a:t>
            </a:r>
          </a:p>
          <a:p>
            <a:r>
              <a:rPr lang="sv-SE" sz="2400" dirty="0"/>
              <a:t>Fotsulorna blir känsligare på grund av </a:t>
            </a:r>
            <a:br>
              <a:rPr lang="sv-SE" sz="2400" dirty="0"/>
            </a:br>
            <a:r>
              <a:rPr lang="sv-SE" sz="2400" dirty="0"/>
              <a:t>sämre cirkulation</a:t>
            </a:r>
          </a:p>
          <a:p>
            <a:r>
              <a:rPr lang="sv-SE" sz="2400" dirty="0"/>
              <a:t>Ger sämre balans, smärta och kan få </a:t>
            </a:r>
            <a:br>
              <a:rPr lang="sv-SE" sz="2400" dirty="0"/>
            </a:br>
            <a:r>
              <a:rPr lang="sv-SE" sz="2400" dirty="0"/>
              <a:t>svårare att gå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2400" dirty="0"/>
              <a:t>Vad kan du göra själv?</a:t>
            </a:r>
          </a:p>
          <a:p>
            <a:pPr marL="0" indent="0">
              <a:buNone/>
            </a:pPr>
            <a:r>
              <a:rPr lang="sv-SE" sz="2400" dirty="0"/>
              <a:t>Fotgymnastik</a:t>
            </a:r>
          </a:p>
          <a:p>
            <a:pPr marL="0" indent="0">
              <a:buNone/>
            </a:pPr>
            <a:r>
              <a:rPr lang="sv-SE" sz="2400" dirty="0"/>
              <a:t>Smörj med fet kräm</a:t>
            </a:r>
          </a:p>
          <a:p>
            <a:pPr marL="0" indent="0">
              <a:buNone/>
            </a:pPr>
            <a:r>
              <a:rPr lang="sv-SE" sz="2400" dirty="0"/>
              <a:t>Ha bra skor</a:t>
            </a:r>
            <a:endParaRPr lang="sv-SE" dirty="0"/>
          </a:p>
        </p:txBody>
      </p:sp>
      <p:pic>
        <p:nvPicPr>
          <p:cNvPr id="5" name="Bildobjekt 4" descr="En bild som visar utomhus, mark, person, klippa&#10;&#10;Automatiskt genererad beskrivning">
            <a:extLst>
              <a:ext uri="{FF2B5EF4-FFF2-40B4-BE49-F238E27FC236}">
                <a16:creationId xmlns:a16="http://schemas.microsoft.com/office/drawing/2014/main" id="{07114E16-E38B-12E1-5600-64BBAB74E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1774"/>
            <a:ext cx="5330772" cy="39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altLang="sv-SE" sz="4000" dirty="0">
                <a:ea typeface="ＭＳ Ｐゴシック" pitchFamily="34" charset="-128"/>
              </a:rPr>
            </a:br>
            <a:r>
              <a:rPr lang="sv-SE" altLang="sv-SE" sz="4000" dirty="0">
                <a:ea typeface="ＭＳ Ｐゴシック" pitchFamily="34" charset="-128"/>
              </a:rPr>
              <a:t>Det naturliga åldrandet </a:t>
            </a:r>
            <a:br>
              <a:rPr lang="sv-SE" altLang="sv-SE" sz="4000" dirty="0">
                <a:ea typeface="ＭＳ Ｐゴシック" pitchFamily="34" charset="-128"/>
              </a:rPr>
            </a:br>
            <a:r>
              <a:rPr lang="sv-SE" altLang="sv-SE" sz="4000" dirty="0">
                <a:ea typeface="ＭＳ Ｐゴシック" pitchFamily="34" charset="-128"/>
              </a:rPr>
              <a:t>vad är det som händer i kroppen?</a:t>
            </a:r>
            <a:br>
              <a:rPr lang="sv-SE" altLang="sv-SE" sz="4000" b="1" i="1" dirty="0">
                <a:latin typeface="Calibri Light" pitchFamily="34" charset="0"/>
                <a:ea typeface="ＭＳ Ｐゴシック" pitchFamily="34" charset="-128"/>
              </a:rPr>
            </a:br>
            <a:endParaRPr lang="sv-SE" sz="4000" dirty="0"/>
          </a:p>
        </p:txBody>
      </p:sp>
      <p:pic>
        <p:nvPicPr>
          <p:cNvPr id="5" name="Picture 2" descr="C:\Users\lunsu\AppData\Local\Microsoft\Windows\Temporary Internet Files\Content.IE5\C3WKG01B\skeleton-1940377_19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85" y="1805898"/>
            <a:ext cx="1718733" cy="17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629">
            <a:off x="6660541" y="4065060"/>
            <a:ext cx="1909590" cy="1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lunsu\AppData\Local\Microsoft\Windows\Temporary Internet Files\Content.IE5\13D6J7JR\hand-351277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7540" y="1747457"/>
            <a:ext cx="2415701" cy="16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 descr="En bild som visar Hjärna&#10;&#10;Automatiskt genererad beskrivning">
            <a:extLst>
              <a:ext uri="{FF2B5EF4-FFF2-40B4-BE49-F238E27FC236}">
                <a16:creationId xmlns:a16="http://schemas.microsoft.com/office/drawing/2014/main" id="{5FAC7163-42D4-DD97-6D2E-54C47A0B3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9" y="1805898"/>
            <a:ext cx="1973531" cy="1680585"/>
          </a:xfrm>
          <a:prstGeom prst="rect">
            <a:avLst/>
          </a:prstGeom>
        </p:spPr>
      </p:pic>
      <p:pic>
        <p:nvPicPr>
          <p:cNvPr id="11" name="Bildobjekt 10" descr="En bild som visar konst, Stillebenfotografi&#10;&#10;Automatiskt genererad beskrivning">
            <a:extLst>
              <a:ext uri="{FF2B5EF4-FFF2-40B4-BE49-F238E27FC236}">
                <a16:creationId xmlns:a16="http://schemas.microsoft.com/office/drawing/2014/main" id="{58DDE0FC-5BEA-8C89-3D19-D14C74B89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72" y="3524631"/>
            <a:ext cx="1912945" cy="229481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89B7549-D1DD-ACB8-8C62-A552B3A9C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4" y="3486483"/>
            <a:ext cx="2110156" cy="229481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5A132AE-3257-0A2D-7E42-C0019D03C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7345" y="1844046"/>
            <a:ext cx="2165986" cy="1680585"/>
          </a:xfrm>
          <a:prstGeom prst="rect">
            <a:avLst/>
          </a:prstGeom>
        </p:spPr>
      </p:pic>
      <p:pic>
        <p:nvPicPr>
          <p:cNvPr id="14" name="Bildobjekt 13" descr="En bild som visar utomhus, mark, person, klippa&#10;&#10;Automatiskt genererad beskrivning">
            <a:extLst>
              <a:ext uri="{FF2B5EF4-FFF2-40B4-BE49-F238E27FC236}">
                <a16:creationId xmlns:a16="http://schemas.microsoft.com/office/drawing/2014/main" id="{D773750B-5C8A-3E80-530A-1CC6A4BD39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40" y="3876018"/>
            <a:ext cx="2415701" cy="1811775"/>
          </a:xfrm>
          <a:prstGeom prst="rect">
            <a:avLst/>
          </a:prstGeom>
        </p:spPr>
      </p:pic>
      <p:pic>
        <p:nvPicPr>
          <p:cNvPr id="4" name="Bildobjekt 3" descr="En bild som visar konst, Stillebenfotografi&#10;&#10;Automatiskt genererad beskrivning">
            <a:extLst>
              <a:ext uri="{FF2B5EF4-FFF2-40B4-BE49-F238E27FC236}">
                <a16:creationId xmlns:a16="http://schemas.microsoft.com/office/drawing/2014/main" id="{5DE15F87-5D09-3B2F-7754-C12D86EBB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72" y="3677031"/>
            <a:ext cx="1912945" cy="22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Om hjärnan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Hjärnans kapacitet kan förbättras även i hög ålder</a:t>
            </a:r>
          </a:p>
          <a:p>
            <a:r>
              <a:rPr lang="sv-SE" sz="2400" dirty="0"/>
              <a:t>Hjärnan har en förmåga att anpassa sig</a:t>
            </a:r>
          </a:p>
          <a:p>
            <a:r>
              <a:rPr lang="sv-SE" sz="2400" dirty="0"/>
              <a:t>Blodflödet minskar i hög ålder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Vad kan du göra själv?</a:t>
            </a:r>
          </a:p>
          <a:p>
            <a:pPr marL="0" indent="0">
              <a:buNone/>
            </a:pPr>
            <a:r>
              <a:rPr lang="sv-SE" sz="2400" dirty="0"/>
              <a:t>Fysisk aktivitet och minnesträning </a:t>
            </a:r>
          </a:p>
          <a:p>
            <a:pPr marL="0" indent="0">
              <a:buNone/>
            </a:pPr>
            <a:r>
              <a:rPr lang="sv-SE" sz="2400" dirty="0"/>
              <a:t>Utmana hjärnan – hur gör man det?</a:t>
            </a:r>
            <a:br>
              <a:rPr lang="sv-SE" sz="2400" dirty="0"/>
            </a:br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6" name="Bildobjekt 5" descr="En bild som visar Hjärna&#10;&#10;Automatiskt genererad beskrivning">
            <a:extLst>
              <a:ext uri="{FF2B5EF4-FFF2-40B4-BE49-F238E27FC236}">
                <a16:creationId xmlns:a16="http://schemas.microsoft.com/office/drawing/2014/main" id="{919420A8-DAD7-9816-84E3-EC5D603B9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91" y="1825625"/>
            <a:ext cx="4024218" cy="34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Hjärta och kärl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400" dirty="0"/>
              <a:t>Hjärtat vår största muskel</a:t>
            </a:r>
          </a:p>
          <a:p>
            <a:r>
              <a:rPr lang="sv-SE" sz="2400" dirty="0"/>
              <a:t>Kärlen blir stelare och trängre</a:t>
            </a:r>
          </a:p>
          <a:p>
            <a:r>
              <a:rPr lang="sv-SE" sz="2400" dirty="0"/>
              <a:t>Pumpfunktionen minskar och </a:t>
            </a:r>
            <a:br>
              <a:rPr lang="sv-SE" sz="2400" dirty="0"/>
            </a:br>
            <a:r>
              <a:rPr lang="sv-SE" sz="2400" dirty="0"/>
              <a:t>proppar kan bildas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Vad kan du göra själv?</a:t>
            </a:r>
          </a:p>
          <a:p>
            <a:pPr marL="0" indent="0">
              <a:buNone/>
            </a:pPr>
            <a:r>
              <a:rPr lang="sv-SE" sz="2400" dirty="0"/>
              <a:t>Fysisk aktivitet i alla former</a:t>
            </a:r>
          </a:p>
          <a:p>
            <a:pPr marL="0" indent="0">
              <a:buNone/>
            </a:pPr>
            <a:r>
              <a:rPr lang="sv-SE" sz="2400" dirty="0"/>
              <a:t>Sluta röka</a:t>
            </a:r>
          </a:p>
        </p:txBody>
      </p:sp>
      <p:pic>
        <p:nvPicPr>
          <p:cNvPr id="4" name="Bildobjekt 3" descr="En bild som visar konst, Stillebenfotografi&#10;&#10;Automatiskt genererad beskrivning">
            <a:extLst>
              <a:ext uri="{FF2B5EF4-FFF2-40B4-BE49-F238E27FC236}">
                <a16:creationId xmlns:a16="http://schemas.microsoft.com/office/drawing/2014/main" id="{7939F586-D34D-A1DD-7BB4-4928AD7D6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22" y="681037"/>
            <a:ext cx="4369902" cy="52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Lungor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Lungornas förmåga minskar med hög ålder</a:t>
            </a:r>
          </a:p>
          <a:p>
            <a:r>
              <a:rPr lang="sv-SE" sz="2400" dirty="0"/>
              <a:t>Syresättning av alla organ minskar</a:t>
            </a:r>
          </a:p>
          <a:p>
            <a:r>
              <a:rPr lang="sv-SE" sz="2400" dirty="0"/>
              <a:t>Ger trötthet och andfåddhet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Vad kan du göra själv?</a:t>
            </a:r>
          </a:p>
          <a:p>
            <a:pPr marL="0" indent="0">
              <a:buNone/>
            </a:pPr>
            <a:r>
              <a:rPr lang="sv-SE" sz="2400" dirty="0"/>
              <a:t>Fysisk aktivitet i alla former</a:t>
            </a:r>
          </a:p>
          <a:p>
            <a:pPr marL="0" indent="0">
              <a:buNone/>
            </a:pPr>
            <a:r>
              <a:rPr lang="sv-SE" sz="2400" dirty="0"/>
              <a:t>Sluta röka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6A83EEE-F87E-944A-D0A3-A3702554D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64" y="681037"/>
            <a:ext cx="4679572" cy="50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E4EF9D9-FD6B-1295-C912-A9C63C602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862" y="2053651"/>
            <a:ext cx="4345898" cy="337197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/>
              <a:t>Muskler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/>
              <a:t>Muskelcellerna minskar i antal. Du blir svagare</a:t>
            </a:r>
          </a:p>
          <a:p>
            <a:r>
              <a:rPr lang="sv-SE" sz="2400"/>
              <a:t>Muskelstyrkan minskar 5-8 % varje år </a:t>
            </a:r>
            <a:br>
              <a:rPr lang="sv-SE" sz="2400"/>
            </a:br>
            <a:r>
              <a:rPr lang="sv-SE" sz="2400"/>
              <a:t>efter 60 års ålder</a:t>
            </a:r>
            <a:br>
              <a:rPr lang="sv-SE" sz="2400"/>
            </a:br>
            <a:r>
              <a:rPr lang="sv-SE" sz="2400"/>
              <a:t>En 70 åring har tappat 50 % av sin handstyrka</a:t>
            </a:r>
          </a:p>
          <a:p>
            <a:pPr marL="0" indent="0">
              <a:buNone/>
            </a:pPr>
            <a:endParaRPr lang="sv-SE" sz="2400"/>
          </a:p>
          <a:p>
            <a:pPr marL="0" indent="0">
              <a:buNone/>
            </a:pPr>
            <a:r>
              <a:rPr lang="sv-SE" sz="2400"/>
              <a:t>Vad kan du göra själv?</a:t>
            </a:r>
          </a:p>
          <a:p>
            <a:pPr marL="0" indent="0">
              <a:buNone/>
            </a:pPr>
            <a:r>
              <a:rPr lang="sv-SE" sz="2400"/>
              <a:t>Styrketräning i alla former</a:t>
            </a:r>
          </a:p>
          <a:p>
            <a:pPr marL="0" indent="0">
              <a:buNone/>
            </a:pPr>
            <a:r>
              <a:rPr lang="sv-SE" sz="2400"/>
              <a:t>Ingen åldersgräns för att förbättra muskelstyrkan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3992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Skelettet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3800" dirty="0"/>
              <a:t>Skelettets nedbrytning är större än uppbyggnaden</a:t>
            </a:r>
          </a:p>
          <a:p>
            <a:r>
              <a:rPr lang="sv-SE" sz="3800" dirty="0"/>
              <a:t>Blir skörare</a:t>
            </a:r>
          </a:p>
          <a:p>
            <a:r>
              <a:rPr lang="sv-SE" sz="3800" dirty="0"/>
              <a:t>Ökar risk för  benskörhet och fraktur</a:t>
            </a:r>
          </a:p>
          <a:p>
            <a:r>
              <a:rPr lang="sv-SE" sz="3800" dirty="0"/>
              <a:t>Tecken på benskörhet är minskad </a:t>
            </a:r>
            <a:br>
              <a:rPr lang="sv-SE" sz="3800" dirty="0"/>
            </a:br>
            <a:r>
              <a:rPr lang="sv-SE" sz="3800" dirty="0"/>
              <a:t>kroppslängd, krum rygg, ryggsmärta</a:t>
            </a:r>
          </a:p>
          <a:p>
            <a:pPr marL="0" indent="0">
              <a:buNone/>
            </a:pPr>
            <a:endParaRPr lang="sv-SE" sz="3800" dirty="0"/>
          </a:p>
          <a:p>
            <a:pPr marL="0" indent="0">
              <a:buNone/>
            </a:pPr>
            <a:r>
              <a:rPr lang="sv-SE" sz="3800" dirty="0"/>
              <a:t>Vad kan du göra själv?</a:t>
            </a:r>
          </a:p>
          <a:p>
            <a:pPr marL="0" indent="0">
              <a:buNone/>
            </a:pPr>
            <a:r>
              <a:rPr lang="sv-SE" sz="3800" dirty="0"/>
              <a:t>Styrketräning i alla former. Belasta skelettet</a:t>
            </a:r>
          </a:p>
          <a:p>
            <a:pPr marL="0" indent="0">
              <a:buNone/>
            </a:pPr>
            <a:r>
              <a:rPr lang="sv-SE" sz="3800" dirty="0"/>
              <a:t>Tillräckligt med mineraler, tex kalcium</a:t>
            </a:r>
          </a:p>
          <a:p>
            <a:pPr marL="0" indent="0">
              <a:buNone/>
            </a:pPr>
            <a:r>
              <a:rPr lang="sv-SE" sz="3800" dirty="0"/>
              <a:t>Vistas dagligen utomhus.</a:t>
            </a:r>
          </a:p>
          <a:p>
            <a:pPr marL="0" indent="0">
              <a:buNone/>
            </a:pPr>
            <a:r>
              <a:rPr lang="sv-SE" sz="3800" dirty="0"/>
              <a:t>Prata med din läkare om tillförsel av kalcium, D-vitamin</a:t>
            </a:r>
          </a:p>
          <a:p>
            <a:pPr marL="0" indent="0">
              <a:buNone/>
            </a:pPr>
            <a:br>
              <a:rPr lang="sv-SE" sz="4000" dirty="0"/>
            </a:br>
            <a:endParaRPr lang="sv-SE" sz="2400" dirty="0"/>
          </a:p>
        </p:txBody>
      </p:sp>
      <p:pic>
        <p:nvPicPr>
          <p:cNvPr id="2050" name="Picture 2" descr="C:\Users\lunsu\AppData\Local\Microsoft\Windows\Temporary Internet Files\Content.IE5\C3WKG01B\skeleton-1940377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38" y="1901843"/>
            <a:ext cx="3706462" cy="37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Huden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Huden åldras som alla organ i kroppen</a:t>
            </a:r>
          </a:p>
          <a:p>
            <a:r>
              <a:rPr lang="sv-SE" sz="2400" dirty="0"/>
              <a:t>Huden blir torrare</a:t>
            </a:r>
          </a:p>
          <a:p>
            <a:r>
              <a:rPr lang="sv-SE" sz="2400" dirty="0"/>
              <a:t>Klåda kan uppstå</a:t>
            </a:r>
          </a:p>
          <a:p>
            <a:r>
              <a:rPr lang="sv-SE" sz="2400" dirty="0"/>
              <a:t>Skör hud gör att sår uppstår lättare </a:t>
            </a:r>
            <a:br>
              <a:rPr lang="sv-SE" sz="2400" dirty="0"/>
            </a:br>
            <a:r>
              <a:rPr lang="sv-SE" sz="2400" dirty="0"/>
              <a:t>och läker sämre	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Vad kan du göra själv?</a:t>
            </a:r>
          </a:p>
          <a:p>
            <a:pPr marL="0" indent="0">
              <a:buNone/>
            </a:pPr>
            <a:r>
              <a:rPr lang="sv-SE" sz="2400" dirty="0"/>
              <a:t>Smörj in huden dagligen</a:t>
            </a:r>
          </a:p>
          <a:p>
            <a:pPr marL="0" indent="0">
              <a:buNone/>
            </a:pPr>
            <a:r>
              <a:rPr lang="sv-SE" sz="2400" dirty="0"/>
              <a:t>Drick tillräckligt med vatten för att förhindra intorkning</a:t>
            </a:r>
          </a:p>
        </p:txBody>
      </p:sp>
      <p:pic>
        <p:nvPicPr>
          <p:cNvPr id="4" name="Picture 2" descr="C:\Users\lunsu\AppData\Local\Microsoft\Windows\Temporary Internet Files\Content.IE5\13D6J7JR\hand-351277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0436" y="1885559"/>
            <a:ext cx="4363364" cy="29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Munnen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000" dirty="0"/>
              <a:t>De flesta äldre har inga större problem med sin mun, </a:t>
            </a:r>
          </a:p>
          <a:p>
            <a:pPr marL="0" indent="0">
              <a:buNone/>
            </a:pPr>
            <a:r>
              <a:rPr lang="sv-SE" sz="2000" dirty="0"/>
              <a:t>men har ofta många fyllningar, kronor, broar som kräver extra omsorg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Salivproduktionen kan minska på grund av ålder, sjukdom eller läkemedel </a:t>
            </a:r>
          </a:p>
          <a:p>
            <a:pPr marL="0" indent="0">
              <a:buNone/>
            </a:pPr>
            <a:r>
              <a:rPr lang="sv-SE" sz="2000" dirty="0"/>
              <a:t>och leder ofta till muntorrhet.</a:t>
            </a:r>
          </a:p>
          <a:p>
            <a:pPr marL="0" indent="0">
              <a:buNone/>
            </a:pPr>
            <a:r>
              <a:rPr lang="sv-SE" sz="2000" dirty="0"/>
              <a:t>I en torr mun ökar risk för karies och infektioner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Vad kan du göra själv?</a:t>
            </a:r>
          </a:p>
          <a:p>
            <a:pPr marL="0" indent="0">
              <a:buNone/>
            </a:pPr>
            <a:r>
              <a:rPr lang="sv-SE" sz="2000" dirty="0"/>
              <a:t>Saliven är viktig för god munhälsa – t ex salivstimulerande tabletter</a:t>
            </a:r>
          </a:p>
          <a:p>
            <a:pPr marL="0" indent="0">
              <a:buNone/>
            </a:pPr>
            <a:r>
              <a:rPr lang="sv-SE" sz="2000" dirty="0"/>
              <a:t>Använd Fluor</a:t>
            </a:r>
          </a:p>
          <a:p>
            <a:pPr marL="0" indent="0">
              <a:buNone/>
            </a:pPr>
            <a:r>
              <a:rPr lang="sv-SE" sz="2000" dirty="0"/>
              <a:t>Gå regelbundet till tandvården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611">
            <a:off x="8279302" y="787980"/>
            <a:ext cx="3203019" cy="207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202770-EC75-4AE2-9799-439AAADD5A83}" vid="{9334744A-DD4F-4483-8AB6-A2516B02E8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470</Words>
  <Application>Microsoft Office PowerPoint</Application>
  <PresentationFormat>Bredbild</PresentationFormat>
  <Paragraphs>96</Paragraphs>
  <Slides>10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1_Office-tema</vt:lpstr>
      <vt:lpstr>Tema: Naturligt åldrande</vt:lpstr>
      <vt:lpstr> Det naturliga åldrandet  vad är det som händer i kroppen? </vt:lpstr>
      <vt:lpstr>Om hjärnan</vt:lpstr>
      <vt:lpstr>Hjärta och kärl</vt:lpstr>
      <vt:lpstr>Lungor</vt:lpstr>
      <vt:lpstr>Muskler</vt:lpstr>
      <vt:lpstr>Skelettet</vt:lpstr>
      <vt:lpstr>Huden</vt:lpstr>
      <vt:lpstr>Munnen</vt:lpstr>
      <vt:lpstr>Fötterna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Naturligt åldrande</dc:title>
  <dc:creator>Lundblad Susanne</dc:creator>
  <cp:lastModifiedBy>Lundblad Susanne</cp:lastModifiedBy>
  <cp:revision>3</cp:revision>
  <dcterms:created xsi:type="dcterms:W3CDTF">2022-05-17T12:01:33Z</dcterms:created>
  <dcterms:modified xsi:type="dcterms:W3CDTF">2025-01-20T13:15:08Z</dcterms:modified>
</cp:coreProperties>
</file>