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711" r:id="rId2"/>
    <p:sldMasterId id="2147483707" r:id="rId3"/>
    <p:sldMasterId id="2147483718" r:id="rId4"/>
    <p:sldMasterId id="2147483725" r:id="rId5"/>
    <p:sldMasterId id="2147483732" r:id="rId6"/>
    <p:sldMasterId id="2147483709" r:id="rId7"/>
  </p:sldMasterIdLst>
  <p:notesMasterIdLst>
    <p:notesMasterId r:id="rId9"/>
  </p:notesMasterIdLst>
  <p:sldIdLst>
    <p:sldId id="257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9486" autoAdjust="0"/>
  </p:normalViewPr>
  <p:slideViewPr>
    <p:cSldViewPr>
      <p:cViewPr varScale="1">
        <p:scale>
          <a:sx n="97" d="100"/>
          <a:sy n="97" d="100"/>
        </p:scale>
        <p:origin x="-2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3EB01-6E22-4DEB-B841-4D79A5CD98D8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762CC-AA2E-48BC-806B-EB3237609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71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9163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9163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9163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9163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B4520EC-D6DA-4E84-8978-E2721B504B77}" type="slidenum">
              <a:rPr lang="sv-SE" smtClean="0"/>
              <a:pPr eaLnBrk="1" hangingPunct="1"/>
              <a:t>1</a:t>
            </a:fld>
            <a:endParaRPr lang="sv-SE" smtClean="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871663" y="1158875"/>
            <a:ext cx="3148012" cy="2360613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73" y="4346141"/>
            <a:ext cx="5030055" cy="4110780"/>
          </a:xfrm>
          <a:noFill/>
        </p:spPr>
        <p:txBody>
          <a:bodyPr/>
          <a:lstStyle/>
          <a:p>
            <a:endParaRPr lang="sv-S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109451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9089-29CF-4D68-B779-526D87707203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849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6DAA-AF54-4FED-AD9D-C7C72005C795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1924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0BC6-BCD9-4798-B02A-4494184D6F44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6753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0998-7320-4472-8BA0-C5E5D3360E58}" type="datetime1">
              <a:rPr lang="sv-SE" smtClean="0"/>
              <a:t>2015-01-19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227361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bakgrund - Rött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74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3862578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5C4B-9A6B-4700-9375-615A4C8898EA}" type="datetime1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80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9089-29CF-4D68-B779-526D87707203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049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6DAA-AF54-4FED-AD9D-C7C72005C795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987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0BC6-BCD9-4798-B02A-4494184D6F44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08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5C4B-9A6B-4700-9375-615A4C8898EA}" type="datetime1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87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0998-7320-4472-8BA0-C5E5D3360E58}" type="datetime1">
              <a:rPr lang="sv-SE" smtClean="0"/>
              <a:t>2015-01-19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107069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2709754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5C4B-9A6B-4700-9375-615A4C8898EA}" type="datetime1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809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9089-29CF-4D68-B779-526D87707203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1457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6DAA-AF54-4FED-AD9D-C7C72005C795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36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0BC6-BCD9-4798-B02A-4494184D6F44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398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0998-7320-4472-8BA0-C5E5D3360E58}" type="datetime1">
              <a:rPr lang="sv-SE" smtClean="0"/>
              <a:t>2015-01-19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98030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954656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5C4B-9A6B-4700-9375-615A4C8898EA}" type="datetime1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48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9089-29CF-4D68-B779-526D87707203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6432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9089-29CF-4D68-B779-526D87707203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359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6DAA-AF54-4FED-AD9D-C7C72005C795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7207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0BC6-BCD9-4798-B02A-4494184D6F44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7423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0998-7320-4472-8BA0-C5E5D3360E58}" type="datetime1">
              <a:rPr lang="sv-SE" smtClean="0"/>
              <a:t>2015-01-19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61162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bakgrund - Grönt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566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6DAA-AF54-4FED-AD9D-C7C72005C795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98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0BC6-BCD9-4798-B02A-4494184D6F44}" type="datetime1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8237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0998-7320-4472-8BA0-C5E5D3360E58}" type="datetime1">
              <a:rPr lang="sv-SE" smtClean="0"/>
              <a:t>2015-01-19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3540265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941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2431937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5C4B-9A6B-4700-9375-615A4C8898EA}" type="datetime1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22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9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6D8F9DCC-59F9-4D20-B219-7832D570049E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96484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1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20" y="5296"/>
            <a:ext cx="9182161" cy="309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499998"/>
            <a:ext cx="1033560" cy="2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0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739" r:id="rId7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6D8F9DCC-59F9-4D20-B219-7832D570049E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91436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1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20" y="0"/>
            <a:ext cx="9182161" cy="85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940" y="6147344"/>
            <a:ext cx="251742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61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2" r:id="rId3"/>
    <p:sldLayoutId id="2147483715" r:id="rId4"/>
    <p:sldLayoutId id="2147483716" r:id="rId5"/>
    <p:sldLayoutId id="2147483717" r:id="rId6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5588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638800"/>
            <a:ext cx="7272000" cy="28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7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6D8F9DCC-59F9-4D20-B219-7832D570049E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74" y="6156133"/>
            <a:ext cx="2639573" cy="37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75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19" r:id="rId3"/>
    <p:sldLayoutId id="2147483722" r:id="rId4"/>
    <p:sldLayoutId id="2147483723" r:id="rId5"/>
    <p:sldLayoutId id="2147483724" r:id="rId6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6D8F9DCC-59F9-4D20-B219-7832D570049E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445" y="6131341"/>
            <a:ext cx="202525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1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6" r:id="rId3"/>
    <p:sldLayoutId id="2147483729" r:id="rId4"/>
    <p:sldLayoutId id="2147483730" r:id="rId5"/>
    <p:sldLayoutId id="2147483731" r:id="rId6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6D8F9DCC-59F9-4D20-B219-7832D570049E}" type="datetime1">
              <a:rPr lang="sv-SE" smtClean="0"/>
              <a:t>2015-01-19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044" y="6157657"/>
            <a:ext cx="3002286" cy="36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73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3" r:id="rId3"/>
    <p:sldLayoutId id="2147483736" r:id="rId4"/>
    <p:sldLayoutId id="2147483737" r:id="rId5"/>
    <p:sldLayoutId id="2147483738" r:id="rId6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5588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638800"/>
            <a:ext cx="7272000" cy="28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655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1846263" y="404664"/>
            <a:ext cx="5554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C00000"/>
                </a:solidFill>
              </a:rPr>
              <a:t>Beslutsträd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för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styrdiagram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2468" name="Text Box 3"/>
          <p:cNvSpPr txBox="1">
            <a:spLocks noChangeArrowheads="1"/>
          </p:cNvSpPr>
          <p:nvPr/>
        </p:nvSpPr>
        <p:spPr bwMode="auto">
          <a:xfrm>
            <a:off x="1391469" y="1325324"/>
            <a:ext cx="1597025" cy="27699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/>
              <a:t>Variabel Data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6064250" y="1325324"/>
            <a:ext cx="1625600" cy="27699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/>
              <a:t>Attribut Data</a:t>
            </a:r>
          </a:p>
        </p:txBody>
      </p:sp>
      <p:sp>
        <p:nvSpPr>
          <p:cNvPr id="62470" name="AutoShape 5"/>
          <p:cNvSpPr>
            <a:spLocks noChangeArrowheads="1"/>
          </p:cNvSpPr>
          <p:nvPr/>
        </p:nvSpPr>
        <p:spPr bwMode="auto">
          <a:xfrm>
            <a:off x="1450206" y="1828304"/>
            <a:ext cx="1490663" cy="1295400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71" name="Text Box 6"/>
          <p:cNvSpPr txBox="1">
            <a:spLocks noChangeArrowheads="1"/>
          </p:cNvSpPr>
          <p:nvPr/>
        </p:nvSpPr>
        <p:spPr bwMode="auto">
          <a:xfrm>
            <a:off x="1631181" y="2100320"/>
            <a:ext cx="121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 err="1"/>
              <a:t>Mer</a:t>
            </a:r>
            <a:r>
              <a:rPr lang="en-US" b="1" dirty="0"/>
              <a:t> </a:t>
            </a:r>
            <a:r>
              <a:rPr lang="en-US" b="1" dirty="0" err="1"/>
              <a:t>än</a:t>
            </a:r>
            <a:r>
              <a:rPr lang="en-US" b="1" dirty="0"/>
              <a:t> en observation per </a:t>
            </a:r>
            <a:r>
              <a:rPr lang="en-US" b="1" dirty="0" err="1"/>
              <a:t>mätning</a:t>
            </a:r>
            <a:r>
              <a:rPr lang="en-US" b="1" dirty="0"/>
              <a:t>?</a:t>
            </a:r>
          </a:p>
        </p:txBody>
      </p:sp>
      <p:sp>
        <p:nvSpPr>
          <p:cNvPr id="62472" name="AutoShape 10"/>
          <p:cNvSpPr>
            <a:spLocks noChangeArrowheads="1"/>
          </p:cNvSpPr>
          <p:nvPr/>
        </p:nvSpPr>
        <p:spPr bwMode="auto">
          <a:xfrm>
            <a:off x="4506913" y="5676404"/>
            <a:ext cx="744537" cy="457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73" name="AutoShape 12"/>
          <p:cNvSpPr>
            <a:spLocks noChangeArrowheads="1"/>
          </p:cNvSpPr>
          <p:nvPr/>
        </p:nvSpPr>
        <p:spPr bwMode="auto">
          <a:xfrm>
            <a:off x="5649913" y="5676404"/>
            <a:ext cx="838200" cy="457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74" name="AutoShape 13"/>
          <p:cNvSpPr>
            <a:spLocks noChangeArrowheads="1"/>
          </p:cNvSpPr>
          <p:nvPr/>
        </p:nvSpPr>
        <p:spPr bwMode="auto">
          <a:xfrm>
            <a:off x="7339013" y="5676404"/>
            <a:ext cx="762000" cy="457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75" name="AutoShape 14"/>
          <p:cNvSpPr>
            <a:spLocks noChangeArrowheads="1"/>
          </p:cNvSpPr>
          <p:nvPr/>
        </p:nvSpPr>
        <p:spPr bwMode="auto">
          <a:xfrm>
            <a:off x="996181" y="5676404"/>
            <a:ext cx="855663" cy="457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76" name="AutoShape 15"/>
          <p:cNvSpPr>
            <a:spLocks noChangeArrowheads="1"/>
          </p:cNvSpPr>
          <p:nvPr/>
        </p:nvSpPr>
        <p:spPr bwMode="auto">
          <a:xfrm>
            <a:off x="2602731" y="5676404"/>
            <a:ext cx="846138" cy="457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77" name="Text Box 17"/>
          <p:cNvSpPr txBox="1">
            <a:spLocks noChangeArrowheads="1"/>
          </p:cNvSpPr>
          <p:nvPr/>
        </p:nvSpPr>
        <p:spPr bwMode="auto">
          <a:xfrm>
            <a:off x="972369" y="5752604"/>
            <a:ext cx="879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X bar &amp; S</a:t>
            </a:r>
          </a:p>
        </p:txBody>
      </p:sp>
      <p:sp>
        <p:nvSpPr>
          <p:cNvPr id="62478" name="Text Box 18"/>
          <p:cNvSpPr txBox="1">
            <a:spLocks noChangeArrowheads="1"/>
          </p:cNvSpPr>
          <p:nvPr/>
        </p:nvSpPr>
        <p:spPr bwMode="auto">
          <a:xfrm>
            <a:off x="2686869" y="5712916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XmR/IMR</a:t>
            </a:r>
          </a:p>
        </p:txBody>
      </p:sp>
      <p:sp>
        <p:nvSpPr>
          <p:cNvPr id="62479" name="AutoShape 20"/>
          <p:cNvSpPr>
            <a:spLocks noChangeArrowheads="1"/>
          </p:cNvSpPr>
          <p:nvPr/>
        </p:nvSpPr>
        <p:spPr bwMode="auto">
          <a:xfrm>
            <a:off x="4778375" y="3238004"/>
            <a:ext cx="1489075" cy="1295400"/>
          </a:xfrm>
          <a:prstGeom prst="flowChartDecision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80" name="AutoShape 21"/>
          <p:cNvSpPr>
            <a:spLocks noChangeArrowheads="1"/>
          </p:cNvSpPr>
          <p:nvPr/>
        </p:nvSpPr>
        <p:spPr bwMode="auto">
          <a:xfrm>
            <a:off x="5997575" y="1828304"/>
            <a:ext cx="1743075" cy="1295400"/>
          </a:xfrm>
          <a:prstGeom prst="flowChartDecision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81" name="Text Box 23"/>
          <p:cNvSpPr txBox="1">
            <a:spLocks noChangeArrowheads="1"/>
          </p:cNvSpPr>
          <p:nvPr/>
        </p:nvSpPr>
        <p:spPr bwMode="auto">
          <a:xfrm>
            <a:off x="4914490" y="3619004"/>
            <a:ext cx="121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 err="1"/>
              <a:t>Antal</a:t>
            </a:r>
            <a:r>
              <a:rPr lang="en-US" b="1" dirty="0"/>
              <a:t> </a:t>
            </a:r>
            <a:r>
              <a:rPr lang="en-US" b="1" dirty="0" err="1"/>
              <a:t>eller</a:t>
            </a:r>
            <a:r>
              <a:rPr lang="en-US" b="1" dirty="0"/>
              <a:t> i </a:t>
            </a:r>
            <a:r>
              <a:rPr lang="en-US" b="1" dirty="0" err="1"/>
              <a:t>förhållande</a:t>
            </a:r>
            <a:r>
              <a:rPr lang="en-US" b="1" dirty="0"/>
              <a:t> till</a:t>
            </a:r>
          </a:p>
        </p:txBody>
      </p:sp>
      <p:sp>
        <p:nvSpPr>
          <p:cNvPr id="62482" name="Text Box 24"/>
          <p:cNvSpPr txBox="1">
            <a:spLocks noChangeArrowheads="1"/>
          </p:cNvSpPr>
          <p:nvPr/>
        </p:nvSpPr>
        <p:spPr bwMode="auto">
          <a:xfrm>
            <a:off x="6259512" y="2247404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 err="1"/>
              <a:t>Antal</a:t>
            </a:r>
            <a:r>
              <a:rPr lang="en-US" b="1" dirty="0"/>
              <a:t> </a:t>
            </a:r>
            <a:r>
              <a:rPr lang="en-US" b="1" dirty="0" err="1"/>
              <a:t>eller</a:t>
            </a:r>
            <a:r>
              <a:rPr lang="en-US" b="1" dirty="0"/>
              <a:t> </a:t>
            </a:r>
            <a:r>
              <a:rPr lang="en-US" b="1" dirty="0" err="1"/>
              <a:t>andel</a:t>
            </a:r>
            <a:r>
              <a:rPr lang="en-US" b="1" dirty="0"/>
              <a:t>?</a:t>
            </a:r>
          </a:p>
        </p:txBody>
      </p:sp>
      <p:sp>
        <p:nvSpPr>
          <p:cNvPr id="62483" name="Text Box 26"/>
          <p:cNvSpPr txBox="1">
            <a:spLocks noChangeArrowheads="1"/>
          </p:cNvSpPr>
          <p:nvPr/>
        </p:nvSpPr>
        <p:spPr bwMode="auto">
          <a:xfrm>
            <a:off x="7451725" y="5676404"/>
            <a:ext cx="67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p-chart</a:t>
            </a:r>
          </a:p>
        </p:txBody>
      </p:sp>
      <p:sp>
        <p:nvSpPr>
          <p:cNvPr id="62484" name="Text Box 27"/>
          <p:cNvSpPr txBox="1">
            <a:spLocks noChangeArrowheads="1"/>
          </p:cNvSpPr>
          <p:nvPr/>
        </p:nvSpPr>
        <p:spPr bwMode="auto">
          <a:xfrm>
            <a:off x="5716588" y="5676404"/>
            <a:ext cx="652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u-chart</a:t>
            </a:r>
          </a:p>
        </p:txBody>
      </p:sp>
      <p:sp>
        <p:nvSpPr>
          <p:cNvPr id="62485" name="Text Box 28"/>
          <p:cNvSpPr txBox="1">
            <a:spLocks noChangeArrowheads="1"/>
          </p:cNvSpPr>
          <p:nvPr/>
        </p:nvSpPr>
        <p:spPr bwMode="auto">
          <a:xfrm>
            <a:off x="4530725" y="5752604"/>
            <a:ext cx="7445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c-chart</a:t>
            </a:r>
          </a:p>
        </p:txBody>
      </p:sp>
      <p:sp>
        <p:nvSpPr>
          <p:cNvPr id="62486" name="Oval 29"/>
          <p:cNvSpPr>
            <a:spLocks noChangeArrowheads="1"/>
          </p:cNvSpPr>
          <p:nvPr/>
        </p:nvSpPr>
        <p:spPr bwMode="auto">
          <a:xfrm>
            <a:off x="3630613" y="1082824"/>
            <a:ext cx="1752600" cy="7620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sv-SE" sz="2800">
              <a:solidFill>
                <a:schemeClr val="folHlink"/>
              </a:solidFill>
            </a:endParaRPr>
          </a:p>
        </p:txBody>
      </p:sp>
      <p:sp>
        <p:nvSpPr>
          <p:cNvPr id="62487" name="Text Box 30"/>
          <p:cNvSpPr txBox="1">
            <a:spLocks noChangeArrowheads="1"/>
          </p:cNvSpPr>
          <p:nvPr/>
        </p:nvSpPr>
        <p:spPr bwMode="auto">
          <a:xfrm>
            <a:off x="3824442" y="1161126"/>
            <a:ext cx="14906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folHlink"/>
                </a:solidFill>
              </a:rPr>
              <a:t>Val </a:t>
            </a:r>
            <a:r>
              <a:rPr lang="en-US" b="1" dirty="0" err="1">
                <a:solidFill>
                  <a:schemeClr val="folHlink"/>
                </a:solidFill>
              </a:rPr>
              <a:t>av</a:t>
            </a:r>
            <a:r>
              <a:rPr lang="en-US" b="1" dirty="0">
                <a:solidFill>
                  <a:schemeClr val="folHlink"/>
                </a:solidFill>
              </a:rPr>
              <a:t> diagram </a:t>
            </a:r>
            <a:r>
              <a:rPr lang="en-US" b="1" dirty="0" err="1">
                <a:solidFill>
                  <a:schemeClr val="folHlink"/>
                </a:solidFill>
              </a:rPr>
              <a:t>styrs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b="1" dirty="0" err="1">
                <a:solidFill>
                  <a:schemeClr val="folHlink"/>
                </a:solidFill>
              </a:rPr>
              <a:t>av</a:t>
            </a:r>
            <a:r>
              <a:rPr lang="en-US" b="1" dirty="0">
                <a:solidFill>
                  <a:schemeClr val="folHlink"/>
                </a:solidFill>
              </a:rPr>
              <a:t> den </a:t>
            </a:r>
            <a:r>
              <a:rPr lang="en-US" b="1" dirty="0" err="1">
                <a:solidFill>
                  <a:schemeClr val="folHlink"/>
                </a:solidFill>
              </a:rPr>
              <a:t>typ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b="1" dirty="0" err="1">
                <a:solidFill>
                  <a:schemeClr val="folHlink"/>
                </a:solidFill>
              </a:rPr>
              <a:t>av</a:t>
            </a:r>
            <a:r>
              <a:rPr lang="en-US" b="1" dirty="0">
                <a:solidFill>
                  <a:schemeClr val="folHlink"/>
                </a:solidFill>
              </a:rPr>
              <a:t> data man </a:t>
            </a:r>
            <a:r>
              <a:rPr lang="en-US" b="1" dirty="0" err="1">
                <a:solidFill>
                  <a:schemeClr val="folHlink"/>
                </a:solidFill>
              </a:rPr>
              <a:t>har</a:t>
            </a:r>
            <a:endParaRPr lang="en-US" b="1" dirty="0">
              <a:solidFill>
                <a:schemeClr val="folHlink"/>
              </a:solidFill>
            </a:endParaRPr>
          </a:p>
        </p:txBody>
      </p:sp>
      <p:sp>
        <p:nvSpPr>
          <p:cNvPr id="62488" name="Line 31"/>
          <p:cNvSpPr>
            <a:spLocks noChangeShapeType="1"/>
          </p:cNvSpPr>
          <p:nvPr/>
        </p:nvSpPr>
        <p:spPr bwMode="auto">
          <a:xfrm flipV="1">
            <a:off x="5364163" y="1463823"/>
            <a:ext cx="704849" cy="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89" name="Line 32"/>
          <p:cNvSpPr>
            <a:spLocks noChangeShapeType="1"/>
          </p:cNvSpPr>
          <p:nvPr/>
        </p:nvSpPr>
        <p:spPr bwMode="auto">
          <a:xfrm flipH="1" flipV="1">
            <a:off x="2999299" y="1463823"/>
            <a:ext cx="63131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0" name="Line 33"/>
          <p:cNvSpPr>
            <a:spLocks noChangeShapeType="1"/>
          </p:cNvSpPr>
          <p:nvPr/>
        </p:nvSpPr>
        <p:spPr bwMode="auto">
          <a:xfrm>
            <a:off x="2185167" y="1616224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1" name="Line 34"/>
          <p:cNvSpPr>
            <a:spLocks noChangeShapeType="1"/>
          </p:cNvSpPr>
          <p:nvPr/>
        </p:nvSpPr>
        <p:spPr bwMode="auto">
          <a:xfrm>
            <a:off x="6863581" y="1616224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2" name="Line 35"/>
          <p:cNvSpPr>
            <a:spLocks noChangeShapeType="1"/>
          </p:cNvSpPr>
          <p:nvPr/>
        </p:nvSpPr>
        <p:spPr bwMode="auto">
          <a:xfrm>
            <a:off x="1440681" y="2476004"/>
            <a:ext cx="0" cy="3165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3" name="Line 36"/>
          <p:cNvSpPr>
            <a:spLocks noChangeShapeType="1"/>
          </p:cNvSpPr>
          <p:nvPr/>
        </p:nvSpPr>
        <p:spPr bwMode="auto">
          <a:xfrm>
            <a:off x="2940869" y="2476004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4" name="Line 39"/>
          <p:cNvSpPr>
            <a:spLocks noChangeShapeType="1"/>
          </p:cNvSpPr>
          <p:nvPr/>
        </p:nvSpPr>
        <p:spPr bwMode="auto">
          <a:xfrm>
            <a:off x="4778375" y="3911104"/>
            <a:ext cx="0" cy="1752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5" name="Line 40"/>
          <p:cNvSpPr>
            <a:spLocks noChangeShapeType="1"/>
          </p:cNvSpPr>
          <p:nvPr/>
        </p:nvSpPr>
        <p:spPr bwMode="auto">
          <a:xfrm>
            <a:off x="6267450" y="3911104"/>
            <a:ext cx="0" cy="1752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6" name="Line 43"/>
          <p:cNvSpPr>
            <a:spLocks noChangeShapeType="1"/>
          </p:cNvSpPr>
          <p:nvPr/>
        </p:nvSpPr>
        <p:spPr bwMode="auto">
          <a:xfrm>
            <a:off x="5997575" y="2476004"/>
            <a:ext cx="0" cy="1143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7" name="Line 44"/>
          <p:cNvSpPr>
            <a:spLocks noChangeShapeType="1"/>
          </p:cNvSpPr>
          <p:nvPr/>
        </p:nvSpPr>
        <p:spPr bwMode="auto">
          <a:xfrm>
            <a:off x="7702550" y="2476004"/>
            <a:ext cx="0" cy="31654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62498" name="Text Box 45"/>
          <p:cNvSpPr txBox="1">
            <a:spLocks noChangeArrowheads="1"/>
          </p:cNvSpPr>
          <p:nvPr/>
        </p:nvSpPr>
        <p:spPr bwMode="auto">
          <a:xfrm>
            <a:off x="7702550" y="2628404"/>
            <a:ext cx="757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Andel</a:t>
            </a:r>
          </a:p>
        </p:txBody>
      </p:sp>
      <p:sp>
        <p:nvSpPr>
          <p:cNvPr id="62499" name="Text Box 47"/>
          <p:cNvSpPr txBox="1">
            <a:spLocks noChangeArrowheads="1"/>
          </p:cNvSpPr>
          <p:nvPr/>
        </p:nvSpPr>
        <p:spPr bwMode="auto">
          <a:xfrm>
            <a:off x="3995738" y="3984129"/>
            <a:ext cx="7635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Antal</a:t>
            </a:r>
          </a:p>
        </p:txBody>
      </p:sp>
      <p:sp>
        <p:nvSpPr>
          <p:cNvPr id="62500" name="Text Box 48"/>
          <p:cNvSpPr txBox="1">
            <a:spLocks noChangeArrowheads="1"/>
          </p:cNvSpPr>
          <p:nvPr/>
        </p:nvSpPr>
        <p:spPr bwMode="auto">
          <a:xfrm>
            <a:off x="977131" y="2628404"/>
            <a:ext cx="4730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Ja</a:t>
            </a:r>
          </a:p>
        </p:txBody>
      </p:sp>
      <p:sp>
        <p:nvSpPr>
          <p:cNvPr id="62501" name="Text Box 52"/>
          <p:cNvSpPr txBox="1">
            <a:spLocks noChangeArrowheads="1"/>
          </p:cNvSpPr>
          <p:nvPr/>
        </p:nvSpPr>
        <p:spPr bwMode="auto">
          <a:xfrm>
            <a:off x="6273854" y="3976361"/>
            <a:ext cx="142869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/>
              <a:t>I </a:t>
            </a:r>
            <a:r>
              <a:rPr lang="en-US" b="1" dirty="0" err="1"/>
              <a:t>förhållande</a:t>
            </a:r>
            <a:r>
              <a:rPr lang="en-US" b="1" dirty="0"/>
              <a:t> till</a:t>
            </a:r>
          </a:p>
        </p:txBody>
      </p:sp>
      <p:sp>
        <p:nvSpPr>
          <p:cNvPr id="62502" name="Text Box 53"/>
          <p:cNvSpPr txBox="1">
            <a:spLocks noChangeArrowheads="1"/>
          </p:cNvSpPr>
          <p:nvPr/>
        </p:nvSpPr>
        <p:spPr bwMode="auto">
          <a:xfrm>
            <a:off x="2940869" y="2628404"/>
            <a:ext cx="474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Nej</a:t>
            </a:r>
          </a:p>
        </p:txBody>
      </p:sp>
      <p:sp>
        <p:nvSpPr>
          <p:cNvPr id="62503" name="Text Box 54"/>
          <p:cNvSpPr txBox="1">
            <a:spLocks noChangeArrowheads="1"/>
          </p:cNvSpPr>
          <p:nvPr/>
        </p:nvSpPr>
        <p:spPr bwMode="auto">
          <a:xfrm>
            <a:off x="5364163" y="2628404"/>
            <a:ext cx="700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Antal</a:t>
            </a:r>
          </a:p>
        </p:txBody>
      </p:sp>
      <p:sp>
        <p:nvSpPr>
          <p:cNvPr id="62504" name="Rectangle 57"/>
          <p:cNvSpPr>
            <a:spLocks noChangeArrowheads="1"/>
          </p:cNvSpPr>
          <p:nvPr/>
        </p:nvSpPr>
        <p:spPr bwMode="auto">
          <a:xfrm>
            <a:off x="467544" y="6159004"/>
            <a:ext cx="179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sv-SE" sz="900"/>
              <a:t>Faktisk svarstid för 5 labb tester varje dag</a:t>
            </a:r>
          </a:p>
        </p:txBody>
      </p:sp>
      <p:sp>
        <p:nvSpPr>
          <p:cNvPr id="62505" name="Rectangle 58"/>
          <p:cNvSpPr>
            <a:spLocks noChangeArrowheads="1"/>
          </p:cNvSpPr>
          <p:nvPr/>
        </p:nvSpPr>
        <p:spPr bwMode="auto">
          <a:xfrm>
            <a:off x="2196331" y="6185991"/>
            <a:ext cx="17986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sv-SE" sz="900"/>
              <a:t>Antal operationer per vecka</a:t>
            </a:r>
          </a:p>
        </p:txBody>
      </p:sp>
      <p:sp>
        <p:nvSpPr>
          <p:cNvPr id="62506" name="Rectangle 59"/>
          <p:cNvSpPr>
            <a:spLocks noChangeArrowheads="1"/>
          </p:cNvSpPr>
          <p:nvPr/>
        </p:nvSpPr>
        <p:spPr bwMode="auto">
          <a:xfrm>
            <a:off x="6877050" y="6185991"/>
            <a:ext cx="17986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sv-SE" sz="900"/>
              <a:t>Andel kejsarsnitt</a:t>
            </a:r>
          </a:p>
        </p:txBody>
      </p:sp>
      <p:sp>
        <p:nvSpPr>
          <p:cNvPr id="62507" name="Rectangle 60"/>
          <p:cNvSpPr>
            <a:spLocks noChangeArrowheads="1"/>
          </p:cNvSpPr>
          <p:nvPr/>
        </p:nvSpPr>
        <p:spPr bwMode="auto">
          <a:xfrm>
            <a:off x="4284663" y="6185991"/>
            <a:ext cx="129698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sv-SE" sz="900"/>
              <a:t>Antal fall</a:t>
            </a:r>
          </a:p>
        </p:txBody>
      </p:sp>
      <p:sp>
        <p:nvSpPr>
          <p:cNvPr id="62508" name="Rectangle 61"/>
          <p:cNvSpPr>
            <a:spLocks noChangeArrowheads="1"/>
          </p:cNvSpPr>
          <p:nvPr/>
        </p:nvSpPr>
        <p:spPr bwMode="auto">
          <a:xfrm>
            <a:off x="5364163" y="6185991"/>
            <a:ext cx="12969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sv-SE" sz="900"/>
              <a:t>Antal fall per 1000 vårddygn</a:t>
            </a:r>
          </a:p>
        </p:txBody>
      </p:sp>
    </p:spTree>
    <p:extLst>
      <p:ext uri="{BB962C8B-B14F-4D97-AF65-F5344CB8AC3E}">
        <p14:creationId xmlns:p14="http://schemas.microsoft.com/office/powerpoint/2010/main" val="3895046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n Jönköpings län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cinsk diagnostik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it Bakgrund - Rött Tema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årdcentralerna Bra Liv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olktandvården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dontologiska Institutionen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Vit Bakgrund - Grönt Tema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72</Words>
  <Application>Microsoft Office PowerPoint</Application>
  <PresentationFormat>Bildspel på skärmen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Region Jönköpings län</vt:lpstr>
      <vt:lpstr>Medicinsk diagnostik</vt:lpstr>
      <vt:lpstr>Vit Bakgrund - Rött Tema</vt:lpstr>
      <vt:lpstr>Vårdcentralerna Bra Liv</vt:lpstr>
      <vt:lpstr>Folktandvården</vt:lpstr>
      <vt:lpstr>Odontologiska Institutionen</vt:lpstr>
      <vt:lpstr>Vit Bakgrund - Grönt 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christian</dc:creator>
  <cp:lastModifiedBy>Bergeling-Thorell Mari</cp:lastModifiedBy>
  <cp:revision>81</cp:revision>
  <dcterms:created xsi:type="dcterms:W3CDTF">2012-02-21T09:53:48Z</dcterms:created>
  <dcterms:modified xsi:type="dcterms:W3CDTF">2015-01-19T07:03:03Z</dcterms:modified>
</cp:coreProperties>
</file>