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1063A"/>
    <a:srgbClr val="AE172E"/>
    <a:srgbClr val="AE1738"/>
    <a:srgbClr val="82112B"/>
    <a:srgbClr val="7907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9E57BE-6F8E-41A8-AAB0-3D37B669DA70}" type="datetimeFigureOut">
              <a:rPr lang="sv-SE" smtClean="0"/>
              <a:t>2023-06-15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48704B-E6AF-4C66-88B6-B76772BB746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06843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8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ida">
    <p:bg>
      <p:bgPr>
        <a:solidFill>
          <a:srgbClr val="AE17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E3B30222-82BC-AE48-A936-EC0D8BCB9F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0" cy="6858000"/>
          </a:xfrm>
          <a:prstGeom prst="rect">
            <a:avLst/>
          </a:prstGeom>
          <a:effectLst/>
        </p:spPr>
      </p:pic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2160000" y="1080000"/>
            <a:ext cx="7920000" cy="3240000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4800" b="1" cap="none" baseline="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Här skriver du in titeln på din presentation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160000" y="4320000"/>
            <a:ext cx="7920000" cy="1440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b="1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 smtClean="0"/>
              <a:t>Här placerar du undertiteln</a:t>
            </a:r>
            <a:endParaRPr lang="sv-SE" dirty="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85EEA9C-FE56-F441-A9C0-E8E4F0314C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440000" y="6192000"/>
            <a:ext cx="1376570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81044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bg>
      <p:bgPr>
        <a:solidFill>
          <a:srgbClr val="8211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EADEDBF6-7D1C-7243-942C-5D79C3651C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5000"/>
          </a:blip>
          <a:srcRect l="-4818" t="21696" r="62723" b="28424"/>
          <a:stretch/>
        </p:blipFill>
        <p:spPr>
          <a:xfrm>
            <a:off x="5807968" y="0"/>
            <a:ext cx="6384032" cy="6858000"/>
          </a:xfrm>
          <a:prstGeom prst="rect">
            <a:avLst/>
          </a:prstGeom>
          <a:noFill/>
        </p:spPr>
      </p:pic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2160000" y="522244"/>
            <a:ext cx="7920000" cy="5400000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Avsnittsrubrik</a:t>
            </a:r>
            <a:endParaRPr lang="sv-SE" dirty="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85EEA9C-FE56-F441-A9C0-E8E4F0314C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440000" y="6192000"/>
            <a:ext cx="1376570" cy="396000"/>
          </a:xfrm>
          <a:prstGeom prst="rect">
            <a:avLst/>
          </a:prstGeom>
        </p:spPr>
      </p:pic>
      <p:sp>
        <p:nvSpPr>
          <p:cNvPr id="5" name="Platshållare för bild 6"/>
          <p:cNvSpPr>
            <a:spLocks noGrp="1"/>
          </p:cNvSpPr>
          <p:nvPr>
            <p:ph type="pic" sz="quarter" idx="14" hasCustomPrompt="1"/>
          </p:nvPr>
        </p:nvSpPr>
        <p:spPr>
          <a:xfrm>
            <a:off x="10476000" y="288000"/>
            <a:ext cx="1404000" cy="1404000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Här kan du infoga en ikon från bildgalleriet på intranätet.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0151784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440000" y="900000"/>
            <a:ext cx="9360000" cy="129600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b="1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1080000" y="6228000"/>
            <a:ext cx="3600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Presentationsrubrik</a:t>
            </a: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EEB9E62-4301-493A-8C73-0409F1A2D539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A13CF048-BC28-7141-B930-8EC3F94E91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440000" y="6228000"/>
            <a:ext cx="1375200" cy="338815"/>
          </a:xfrm>
          <a:prstGeom prst="rect">
            <a:avLst/>
          </a:prstGeom>
        </p:spPr>
      </p:pic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4860000" y="6228000"/>
            <a:ext cx="2484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2023-06-15</a:t>
            </a:r>
            <a:endParaRPr lang="sv-SE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 hasCustomPrompt="1"/>
          </p:nvPr>
        </p:nvSpPr>
        <p:spPr>
          <a:xfrm>
            <a:off x="1439863" y="2196000"/>
            <a:ext cx="9359900" cy="3780000"/>
          </a:xfrm>
        </p:spPr>
        <p:txBody>
          <a:bodyPr>
            <a:noAutofit/>
          </a:bodyPr>
          <a:lstStyle>
            <a:lvl1pPr>
              <a:lnSpc>
                <a:spcPts val="3400"/>
              </a:lnSpc>
              <a:defRPr sz="2200"/>
            </a:lvl1pPr>
            <a:lvl2pPr>
              <a:lnSpc>
                <a:spcPct val="100000"/>
              </a:lnSpc>
              <a:spcAft>
                <a:spcPts val="1800"/>
              </a:spcAft>
              <a:buFont typeface="Arial" panose="020B0604020202020204" pitchFamily="34" charset="0"/>
              <a:buChar char="•"/>
              <a:defRPr sz="2200"/>
            </a:lvl2pPr>
            <a:lvl3pPr>
              <a:lnSpc>
                <a:spcPct val="100000"/>
              </a:lnSpc>
              <a:spcAft>
                <a:spcPts val="1800"/>
              </a:spcAft>
              <a:defRPr sz="2200"/>
            </a:lvl3pPr>
            <a:lvl4pPr>
              <a:lnSpc>
                <a:spcPct val="100000"/>
              </a:lnSpc>
              <a:spcAft>
                <a:spcPts val="1800"/>
              </a:spcAft>
              <a:defRPr sz="2200"/>
            </a:lvl4pPr>
            <a:lvl5pPr>
              <a:lnSpc>
                <a:spcPct val="100000"/>
              </a:lnSpc>
              <a:spcAft>
                <a:spcPts val="1800"/>
              </a:spcAft>
              <a:defRPr sz="2200"/>
            </a:lvl5pPr>
          </a:lstStyle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11" name="Platshållare för bild 6"/>
          <p:cNvSpPr>
            <a:spLocks noGrp="1"/>
          </p:cNvSpPr>
          <p:nvPr>
            <p:ph type="pic" sz="quarter" idx="14" hasCustomPrompt="1"/>
          </p:nvPr>
        </p:nvSpPr>
        <p:spPr>
          <a:xfrm>
            <a:off x="10476000" y="288000"/>
            <a:ext cx="1404000" cy="1404000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Här kan du infoga en ikon från bildgalleriet på intranätet.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75201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440000" y="900000"/>
            <a:ext cx="9360000" cy="129600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2023-06-15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080000" y="6228000"/>
            <a:ext cx="3600000" cy="365125"/>
          </a:xfrm>
        </p:spPr>
        <p:txBody>
          <a:bodyPr/>
          <a:lstStyle/>
          <a:p>
            <a:r>
              <a:rPr lang="sv-SE" smtClean="0"/>
              <a:t>Presentationsrubrik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9E62-4301-493A-8C73-0409F1A2D539}" type="slidenum">
              <a:rPr lang="sv-SE" smtClean="0"/>
              <a:t>‹#›</a:t>
            </a:fld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A13CF048-BC28-7141-B930-8EC3F94E91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440000" y="6228000"/>
            <a:ext cx="1375200" cy="338815"/>
          </a:xfrm>
          <a:prstGeom prst="rect">
            <a:avLst/>
          </a:prstGeom>
        </p:spPr>
      </p:pic>
      <p:sp>
        <p:nvSpPr>
          <p:cNvPr id="8" name="Platshållare för text 7"/>
          <p:cNvSpPr>
            <a:spLocks noGrp="1"/>
          </p:cNvSpPr>
          <p:nvPr>
            <p:ph type="body" sz="quarter" idx="13"/>
          </p:nvPr>
        </p:nvSpPr>
        <p:spPr>
          <a:xfrm>
            <a:off x="1439863" y="2196000"/>
            <a:ext cx="9359900" cy="3780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1800"/>
              </a:spcAft>
              <a:buFontTx/>
              <a:buNone/>
              <a:defRPr sz="2200"/>
            </a:lvl1pPr>
            <a:lvl2pPr>
              <a:lnSpc>
                <a:spcPct val="100000"/>
              </a:lnSpc>
              <a:spcAft>
                <a:spcPts val="1800"/>
              </a:spcAft>
              <a:defRPr sz="2200"/>
            </a:lvl2pPr>
            <a:lvl3pPr>
              <a:lnSpc>
                <a:spcPct val="100000"/>
              </a:lnSpc>
              <a:spcAft>
                <a:spcPts val="1800"/>
              </a:spcAft>
              <a:defRPr sz="2200"/>
            </a:lvl3pPr>
            <a:lvl4pPr>
              <a:lnSpc>
                <a:spcPct val="100000"/>
              </a:lnSpc>
              <a:spcAft>
                <a:spcPts val="1800"/>
              </a:spcAft>
              <a:defRPr sz="2200"/>
            </a:lvl4pPr>
            <a:lvl5pPr>
              <a:lnSpc>
                <a:spcPct val="100000"/>
              </a:lnSpc>
              <a:spcAft>
                <a:spcPts val="1800"/>
              </a:spcAft>
              <a:defRPr sz="2200"/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11" name="Platshållare för bild 6"/>
          <p:cNvSpPr>
            <a:spLocks noGrp="1"/>
          </p:cNvSpPr>
          <p:nvPr>
            <p:ph type="pic" sz="quarter" idx="14" hasCustomPrompt="1"/>
          </p:nvPr>
        </p:nvSpPr>
        <p:spPr>
          <a:xfrm>
            <a:off x="10476000" y="288000"/>
            <a:ext cx="1404000" cy="1404000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Här kan du infoga en ikon från bildgalleriet på intranätet.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7830831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/grafik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116838" y="553660"/>
            <a:ext cx="5184000" cy="172800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>
          <a:xfrm>
            <a:off x="1080000" y="6228000"/>
            <a:ext cx="24840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sv-SE" smtClean="0"/>
              <a:t>2023-06-15</a:t>
            </a:r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>
          <a:xfrm>
            <a:off x="6116838" y="6228000"/>
            <a:ext cx="39600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sv-SE" smtClean="0"/>
              <a:t>Presentationsrubrik</a:t>
            </a:r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9E62-4301-493A-8C73-0409F1A2D539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Platshållare för bild 10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5486400" cy="68580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B1063A"/>
              </a:buClr>
              <a:buFontTx/>
              <a:buNone/>
              <a:defRPr lang="sv-SE" sz="2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sv-SE" dirty="0" smtClean="0"/>
              <a:t>Klicka på symbolen för bild för att lägga till foto eller grafik</a:t>
            </a:r>
            <a:endParaRPr lang="sv-SE" dirty="0"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A13CF048-BC28-7141-B930-8EC3F94E91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440000" y="6228000"/>
            <a:ext cx="1375200" cy="338815"/>
          </a:xfrm>
          <a:prstGeom prst="rect">
            <a:avLst/>
          </a:prstGeom>
        </p:spPr>
      </p:pic>
      <p:sp>
        <p:nvSpPr>
          <p:cNvPr id="4" name="Platshållare för text 3"/>
          <p:cNvSpPr>
            <a:spLocks noGrp="1"/>
          </p:cNvSpPr>
          <p:nvPr>
            <p:ph type="body" sz="quarter" idx="14"/>
          </p:nvPr>
        </p:nvSpPr>
        <p:spPr>
          <a:xfrm>
            <a:off x="6120000" y="2304000"/>
            <a:ext cx="5184775" cy="3888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1800"/>
              </a:spcAft>
              <a:buFontTx/>
              <a:buNone/>
              <a:defRPr sz="2200"/>
            </a:lvl1pPr>
            <a:lvl2pPr>
              <a:lnSpc>
                <a:spcPct val="100000"/>
              </a:lnSpc>
              <a:spcAft>
                <a:spcPts val="1800"/>
              </a:spcAft>
              <a:defRPr sz="2200"/>
            </a:lvl2pPr>
            <a:lvl3pPr>
              <a:lnSpc>
                <a:spcPct val="100000"/>
              </a:lnSpc>
              <a:spcAft>
                <a:spcPts val="1800"/>
              </a:spcAft>
              <a:defRPr sz="2200"/>
            </a:lvl3pPr>
            <a:lvl4pPr>
              <a:lnSpc>
                <a:spcPct val="100000"/>
              </a:lnSpc>
              <a:spcAft>
                <a:spcPts val="1800"/>
              </a:spcAft>
              <a:defRPr sz="2200"/>
            </a:lvl4pPr>
            <a:lvl5pPr>
              <a:lnSpc>
                <a:spcPct val="100000"/>
              </a:lnSpc>
              <a:spcAft>
                <a:spcPts val="1800"/>
              </a:spcAft>
              <a:defRPr sz="2200"/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3073462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eller grafik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/>
          <p:cNvSpPr>
            <a:spLocks noGrp="1"/>
          </p:cNvSpPr>
          <p:nvPr>
            <p:ph sz="quarter" idx="15" hasCustomPrompt="1"/>
          </p:nvPr>
        </p:nvSpPr>
        <p:spPr>
          <a:xfrm>
            <a:off x="0" y="1"/>
            <a:ext cx="12192000" cy="68580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B1063A"/>
              </a:buClr>
              <a:buFontTx/>
              <a:buNone/>
              <a:defRPr lang="sv-SE" sz="2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B1063A"/>
              </a:buClr>
              <a:buFontTx/>
              <a:buNone/>
            </a:pPr>
            <a:r>
              <a:rPr lang="sv-SE" dirty="0" smtClean="0"/>
              <a:t>Klicka på symbolen för bild för att lägga till foto eller grafik</a:t>
            </a:r>
            <a:endParaRPr lang="sv-SE" dirty="0"/>
          </a:p>
        </p:txBody>
      </p:sp>
      <p:sp>
        <p:nvSpPr>
          <p:cNvPr id="3" name="Platshållare för bild 6"/>
          <p:cNvSpPr>
            <a:spLocks noGrp="1"/>
          </p:cNvSpPr>
          <p:nvPr>
            <p:ph type="pic" sz="quarter" idx="16" hasCustomPrompt="1"/>
          </p:nvPr>
        </p:nvSpPr>
        <p:spPr>
          <a:xfrm>
            <a:off x="10476000" y="288000"/>
            <a:ext cx="1404000" cy="1404000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Här kan du infoga en ikon från bildgalleriet på intranätet.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80611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/grafik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quarter" idx="10" hasCustomPrompt="1"/>
          </p:nvPr>
        </p:nvSpPr>
        <p:spPr>
          <a:xfrm>
            <a:off x="1440000" y="2196000"/>
            <a:ext cx="9360000" cy="3780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 smtClean="0"/>
              <a:t>Klicka på den ikon du vill använda</a:t>
            </a:r>
            <a:endParaRPr lang="sv-SE" dirty="0"/>
          </a:p>
        </p:txBody>
      </p:sp>
      <p:sp>
        <p:nvSpPr>
          <p:cNvPr id="4" name="Rubrik 1"/>
          <p:cNvSpPr>
            <a:spLocks noGrp="1"/>
          </p:cNvSpPr>
          <p:nvPr>
            <p:ph type="title"/>
          </p:nvPr>
        </p:nvSpPr>
        <p:spPr>
          <a:xfrm>
            <a:off x="1440000" y="900000"/>
            <a:ext cx="9360000" cy="129600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b="1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5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1080000" y="6228000"/>
            <a:ext cx="3600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Presentationsrubrik</a:t>
            </a:r>
            <a:endParaRPr lang="sv-SE"/>
          </a:p>
        </p:txBody>
      </p:sp>
      <p:sp>
        <p:nvSpPr>
          <p:cNvPr id="6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432000" y="6228000"/>
            <a:ext cx="522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EEB9E62-4301-493A-8C73-0409F1A2D539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13CF048-BC28-7141-B930-8EC3F94E91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440000" y="6228000"/>
            <a:ext cx="1375200" cy="338815"/>
          </a:xfrm>
          <a:prstGeom prst="rect">
            <a:avLst/>
          </a:prstGeom>
        </p:spPr>
      </p:pic>
      <p:sp>
        <p:nvSpPr>
          <p:cNvPr id="8" name="Platshållare för datum 4"/>
          <p:cNvSpPr>
            <a:spLocks noGrp="1"/>
          </p:cNvSpPr>
          <p:nvPr>
            <p:ph type="dt" sz="half" idx="13"/>
          </p:nvPr>
        </p:nvSpPr>
        <p:spPr>
          <a:xfrm>
            <a:off x="4860000" y="6228000"/>
            <a:ext cx="2484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2023-06-15</a:t>
            </a:r>
            <a:endParaRPr lang="sv-SE"/>
          </a:p>
        </p:txBody>
      </p:sp>
      <p:sp>
        <p:nvSpPr>
          <p:cNvPr id="10" name="Platshållare för bild 6"/>
          <p:cNvSpPr>
            <a:spLocks noGrp="1"/>
          </p:cNvSpPr>
          <p:nvPr>
            <p:ph type="pic" sz="quarter" idx="14" hasCustomPrompt="1"/>
          </p:nvPr>
        </p:nvSpPr>
        <p:spPr>
          <a:xfrm>
            <a:off x="10476000" y="288000"/>
            <a:ext cx="1404000" cy="1404000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Här kan du infoga en ikon från bildgalleriet på intranätet.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1489186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">
    <p:bg>
      <p:bgPr>
        <a:solidFill>
          <a:srgbClr val="AE17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E3B30222-82BC-AE48-A936-EC0D8BCB9F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0" cy="6858000"/>
          </a:xfrm>
          <a:prstGeom prst="rect">
            <a:avLst/>
          </a:prstGeom>
          <a:effectLst/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485EEA9C-FE56-F441-A9C0-E8E4F0314C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981876" y="5340524"/>
            <a:ext cx="2252571" cy="648000"/>
          </a:xfrm>
          <a:prstGeom prst="rect">
            <a:avLst/>
          </a:prstGeom>
        </p:spPr>
      </p:pic>
      <p:grpSp>
        <p:nvGrpSpPr>
          <p:cNvPr id="12" name="Grupp 11"/>
          <p:cNvGrpSpPr/>
          <p:nvPr userDrawn="1"/>
        </p:nvGrpSpPr>
        <p:grpSpPr>
          <a:xfrm>
            <a:off x="3937444" y="1977174"/>
            <a:ext cx="4333836" cy="761546"/>
            <a:chOff x="3862028" y="1977174"/>
            <a:chExt cx="4333836" cy="761546"/>
          </a:xfrm>
        </p:grpSpPr>
        <p:sp>
          <p:nvSpPr>
            <p:cNvPr id="13" name="Ellips 12">
              <a:extLst>
                <a:ext uri="{FF2B5EF4-FFF2-40B4-BE49-F238E27FC236}">
                  <a16:creationId xmlns:a16="http://schemas.microsoft.com/office/drawing/2014/main" id="{7BEA6346-EE7D-DF4F-8BEA-2C7A0BE6A97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862028" y="1977174"/>
              <a:ext cx="761544" cy="761544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4" name="Bildobjekt 13">
              <a:extLst>
                <a:ext uri="{FF2B5EF4-FFF2-40B4-BE49-F238E27FC236}">
                  <a16:creationId xmlns:a16="http://schemas.microsoft.com/office/drawing/2014/main" id="{2C8866A6-1447-4C4D-8601-CED83278E7F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4132190" y="2159547"/>
              <a:ext cx="211077" cy="409124"/>
            </a:xfrm>
            <a:prstGeom prst="rect">
              <a:avLst/>
            </a:prstGeom>
          </p:spPr>
        </p:pic>
        <p:sp>
          <p:nvSpPr>
            <p:cNvPr id="15" name="Ellips 14">
              <a:extLst>
                <a:ext uri="{FF2B5EF4-FFF2-40B4-BE49-F238E27FC236}">
                  <a16:creationId xmlns:a16="http://schemas.microsoft.com/office/drawing/2014/main" id="{0352A41F-5C1B-2547-A459-0E5CA6601C6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5052792" y="1977176"/>
              <a:ext cx="761544" cy="761544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6" name="Bildobjekt 15">
              <a:extLst>
                <a:ext uri="{FF2B5EF4-FFF2-40B4-BE49-F238E27FC236}">
                  <a16:creationId xmlns:a16="http://schemas.microsoft.com/office/drawing/2014/main" id="{69370DD6-C6D8-0E4A-8750-557EAC2A75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5258248" y="2122547"/>
              <a:ext cx="411730" cy="409124"/>
            </a:xfrm>
            <a:prstGeom prst="rect">
              <a:avLst/>
            </a:prstGeom>
          </p:spPr>
        </p:pic>
        <p:sp>
          <p:nvSpPr>
            <p:cNvPr id="17" name="Ellips 16">
              <a:extLst>
                <a:ext uri="{FF2B5EF4-FFF2-40B4-BE49-F238E27FC236}">
                  <a16:creationId xmlns:a16="http://schemas.microsoft.com/office/drawing/2014/main" id="{834B6F64-F2EF-9E4B-927B-2D5F4354138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243556" y="1977175"/>
              <a:ext cx="761544" cy="761544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8" name="Bildobjekt 17">
              <a:extLst>
                <a:ext uri="{FF2B5EF4-FFF2-40B4-BE49-F238E27FC236}">
                  <a16:creationId xmlns:a16="http://schemas.microsoft.com/office/drawing/2014/main" id="{8096E689-BAD4-F647-90E4-CF3B5232A2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6420257" y="2148720"/>
              <a:ext cx="406519" cy="406519"/>
            </a:xfrm>
            <a:prstGeom prst="rect">
              <a:avLst/>
            </a:prstGeom>
          </p:spPr>
        </p:pic>
        <p:sp>
          <p:nvSpPr>
            <p:cNvPr id="19" name="Ellips 18">
              <a:extLst>
                <a:ext uri="{FF2B5EF4-FFF2-40B4-BE49-F238E27FC236}">
                  <a16:creationId xmlns:a16="http://schemas.microsoft.com/office/drawing/2014/main" id="{FBABADBC-30EF-DE42-938F-7E556DECD17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434320" y="1977174"/>
              <a:ext cx="761544" cy="761544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20" name="Bildobjekt 19">
              <a:extLst>
                <a:ext uri="{FF2B5EF4-FFF2-40B4-BE49-F238E27FC236}">
                  <a16:creationId xmlns:a16="http://schemas.microsoft.com/office/drawing/2014/main" id="{6A5E258B-24A3-404D-9100-DE9E0AAF9DF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7567532" y="2162152"/>
              <a:ext cx="495119" cy="406519"/>
            </a:xfrm>
            <a:prstGeom prst="rect">
              <a:avLst/>
            </a:prstGeom>
          </p:spPr>
        </p:pic>
      </p:grpSp>
      <p:sp>
        <p:nvSpPr>
          <p:cNvPr id="5" name="textruta 4"/>
          <p:cNvSpPr txBox="1"/>
          <p:nvPr userDrawn="1"/>
        </p:nvSpPr>
        <p:spPr>
          <a:xfrm>
            <a:off x="3403077" y="3330102"/>
            <a:ext cx="5400000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200" b="1" dirty="0" smtClean="0">
                <a:solidFill>
                  <a:schemeClr val="bg1"/>
                </a:solidFill>
              </a:rPr>
              <a:t>Region Jönköpings</a:t>
            </a:r>
            <a:r>
              <a:rPr lang="sv-SE" sz="2200" b="1" baseline="0" dirty="0" smtClean="0">
                <a:solidFill>
                  <a:schemeClr val="bg1"/>
                </a:solidFill>
              </a:rPr>
              <a:t> län</a:t>
            </a:r>
            <a:endParaRPr lang="sv-SE" sz="2200" b="1" dirty="0">
              <a:solidFill>
                <a:schemeClr val="bg1"/>
              </a:solidFill>
            </a:endParaRPr>
          </a:p>
        </p:txBody>
      </p:sp>
      <p:sp>
        <p:nvSpPr>
          <p:cNvPr id="22" name="textruta 21"/>
          <p:cNvSpPr txBox="1"/>
          <p:nvPr userDrawn="1"/>
        </p:nvSpPr>
        <p:spPr>
          <a:xfrm>
            <a:off x="3405425" y="3731272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000" b="0" u="none" dirty="0" smtClean="0">
                <a:solidFill>
                  <a:schemeClr val="bg1"/>
                </a:solidFill>
              </a:rPr>
              <a:t>www.rjl.se</a:t>
            </a:r>
            <a:endParaRPr lang="sv-SE" sz="2000" b="0" u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20863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440000" y="540000"/>
            <a:ext cx="9360000" cy="129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860000" y="6228000"/>
            <a:ext cx="248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pc="100" baseline="0"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2023-06-15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080000" y="6228000"/>
            <a:ext cx="360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Presentationsrubrik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432000" y="6228000"/>
            <a:ext cx="52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8EEB9E62-4301-493A-8C73-0409F1A2D53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Platshållare för text 6"/>
          <p:cNvSpPr>
            <a:spLocks noGrp="1"/>
          </p:cNvSpPr>
          <p:nvPr>
            <p:ph type="body" idx="1"/>
          </p:nvPr>
        </p:nvSpPr>
        <p:spPr>
          <a:xfrm>
            <a:off x="1440000" y="1836000"/>
            <a:ext cx="9360000" cy="414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 smtClean="0"/>
              <a:t>Redigera format för bakgrundstext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66280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0" r:id="rId3"/>
    <p:sldLayoutId id="2147483650" r:id="rId4"/>
    <p:sldLayoutId id="2147483653" r:id="rId5"/>
    <p:sldLayoutId id="2147483654" r:id="rId6"/>
    <p:sldLayoutId id="2147483661" r:id="rId7"/>
    <p:sldLayoutId id="2147483662" r:id="rId8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kern="1200" baseline="0">
          <a:solidFill>
            <a:srgbClr val="B1063A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rgbClr val="B1063A"/>
        </a:buClr>
        <a:buFont typeface="+mj-lt"/>
        <a:buAutoNum type="arabicPeriod"/>
        <a:defRPr sz="2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3600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rgbClr val="B1063A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720000" indent="-3600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rgbClr val="B1063A"/>
        </a:buClr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080000" indent="-3600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rgbClr val="B1063A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440000" indent="-3600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rgbClr val="B1063A"/>
        </a:buClr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1458472" y="396000"/>
            <a:ext cx="9360000" cy="1296000"/>
          </a:xfrm>
        </p:spPr>
        <p:txBody>
          <a:bodyPr/>
          <a:lstStyle/>
          <a:p>
            <a:r>
              <a:rPr lang="sv-SE" dirty="0"/>
              <a:t>Administrativt flöde för lex Maria-ärenden</a:t>
            </a:r>
          </a:p>
        </p:txBody>
      </p:sp>
      <p:pic>
        <p:nvPicPr>
          <p:cNvPr id="5" name="Platshållare för innehåll 4"/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1563894" y="1435163"/>
            <a:ext cx="8642287" cy="4540188"/>
          </a:xfrm>
          <a:prstGeom prst="rect">
            <a:avLst/>
          </a:prstGeom>
        </p:spPr>
      </p:pic>
      <p:sp>
        <p:nvSpPr>
          <p:cNvPr id="2" name="Platshållare för datum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sv-SE" smtClean="0"/>
              <a:t>2023-06-15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919373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Region Jönköpings län">
      <a:dk1>
        <a:sysClr val="windowText" lastClr="000000"/>
      </a:dk1>
      <a:lt1>
        <a:sysClr val="window" lastClr="FFFFFF"/>
      </a:lt1>
      <a:dk2>
        <a:srgbClr val="579835"/>
      </a:dk2>
      <a:lt2>
        <a:srgbClr val="FBCFD0"/>
      </a:lt2>
      <a:accent1>
        <a:srgbClr val="790726"/>
      </a:accent1>
      <a:accent2>
        <a:srgbClr val="CE1141"/>
      </a:accent2>
      <a:accent3>
        <a:srgbClr val="FF4444"/>
      </a:accent3>
      <a:accent4>
        <a:srgbClr val="F79FA1"/>
      </a:accent4>
      <a:accent5>
        <a:srgbClr val="0093D0"/>
      </a:accent5>
      <a:accent6>
        <a:srgbClr val="F59A1B"/>
      </a:accent6>
      <a:hlink>
        <a:srgbClr val="0563C1"/>
      </a:hlink>
      <a:folHlink>
        <a:srgbClr val="954F72"/>
      </a:folHlink>
    </a:clrScheme>
    <a:fontScheme name="RJL typsnit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gion Jönköping PPT mall.potx" id="{47EB301F-8E4A-4518-A6D6-A6E03510DF64}" vid="{8380EFD5-FE9B-439A-B17F-493A53BD8105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Region Jönköpings län</Template>
  <TotalTime>4</TotalTime>
  <Words>6</Words>
  <Application>Microsoft Office PowerPoint</Application>
  <PresentationFormat>Bredbild</PresentationFormat>
  <Paragraphs>2</Paragraphs>
  <Slides>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Office-tema</vt:lpstr>
      <vt:lpstr>Administrativt flöde för lex Maria-ärenden</vt:lpstr>
    </vt:vector>
  </TitlesOfParts>
  <Company>Region Jönköpings län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Administrativt flöde för lex Maria-ärenden</dc:title>
  <dc:creator>Holgersson Camilla</dc:creator>
  <cp:lastModifiedBy>Holgersson Camilla</cp:lastModifiedBy>
  <cp:revision>3</cp:revision>
  <dcterms:created xsi:type="dcterms:W3CDTF">2021-10-18T12:12:22Z</dcterms:created>
  <dcterms:modified xsi:type="dcterms:W3CDTF">2023-06-15T11:14:45Z</dcterms:modified>
</cp:coreProperties>
</file>