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2026-01-12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 administratör menas</a:t>
            </a:r>
            <a:r>
              <a:rPr lang="sv-SE" baseline="0" dirty="0" smtClean="0"/>
              <a:t> </a:t>
            </a:r>
            <a:r>
              <a:rPr lang="sv-SE" baseline="0" smtClean="0"/>
              <a:t>administratör inom sektion </a:t>
            </a:r>
            <a:r>
              <a:rPr lang="sv-SE" baseline="0" dirty="0" smtClean="0"/>
              <a:t>chefläkare och patientsäkerhet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09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skriver du in titeln på din presentation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Här placerar du undertiteln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0000" y="6192000"/>
            <a:ext cx="1376570" cy="396000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2026-01-12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2026-01-12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43986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2026-01-12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800"/>
              </a:spcAft>
              <a:defRPr sz="2200"/>
            </a:lvl2pPr>
            <a:lvl3pPr>
              <a:lnSpc>
                <a:spcPct val="100000"/>
              </a:lnSpc>
              <a:spcAft>
                <a:spcPts val="1800"/>
              </a:spcAft>
              <a:defRPr sz="2200"/>
            </a:lvl3pPr>
            <a:lvl4pPr>
              <a:lnSpc>
                <a:spcPct val="100000"/>
              </a:lnSpc>
              <a:spcAft>
                <a:spcPts val="1800"/>
              </a:spcAft>
              <a:defRPr sz="2200"/>
            </a:lvl4pPr>
            <a:lvl5pPr>
              <a:lnSpc>
                <a:spcPct val="100000"/>
              </a:lnSpc>
              <a:spcAft>
                <a:spcPts val="18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 smtClean="0"/>
              <a:t>Klicka på symbolen för bild för att lägga till foto eller grafik</a:t>
            </a:r>
            <a:endParaRPr lang="sv-SE" dirty="0"/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 smtClean="0"/>
              <a:t>Klicka på den ikon du vill använda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2026-01-12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Här kan du infoga en ikon från bildgalleriet på intranätet.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1876" y="5340524"/>
            <a:ext cx="2252571" cy="648000"/>
          </a:xfrm>
          <a:prstGeom prst="rect">
            <a:avLst/>
          </a:prstGeom>
        </p:spPr>
      </p:pic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 smtClean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 smtClean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 smtClean="0">
                <a:solidFill>
                  <a:schemeClr val="bg1"/>
                </a:solidFill>
              </a:rPr>
              <a:t>www.rjl.se</a:t>
            </a:r>
            <a:endParaRPr lang="sv-SE" sz="20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2026-01-12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44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3" r:id="rId5"/>
    <p:sldLayoutId id="2147483654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+mj-lt"/>
        <a:buAutoNum type="arabicPeriod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458472" y="396000"/>
            <a:ext cx="9360000" cy="1296000"/>
          </a:xfrm>
        </p:spPr>
        <p:txBody>
          <a:bodyPr/>
          <a:lstStyle/>
          <a:p>
            <a:r>
              <a:rPr lang="sv-SE" dirty="0"/>
              <a:t>Administrativt flöde för lex Maria-ärenden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563894" y="1435163"/>
            <a:ext cx="8642287" cy="454018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 smtClean="0"/>
              <a:t>2026-01-12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93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6"/>
      </a:accent1>
      <a:accent2>
        <a:srgbClr val="CE1141"/>
      </a:accent2>
      <a:accent3>
        <a:srgbClr val="FF4444"/>
      </a:accent3>
      <a:accent4>
        <a:srgbClr val="F79FA1"/>
      </a:accent4>
      <a:accent5>
        <a:srgbClr val="0093D0"/>
      </a:accent5>
      <a:accent6>
        <a:srgbClr val="F59A1B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47EB301F-8E4A-4518-A6D6-A6E03510DF64}" vid="{8380EFD5-FE9B-439A-B17F-493A53BD8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</TotalTime>
  <Words>16</Words>
  <Application>Microsoft Office PowerPoint</Application>
  <PresentationFormat>Bredbild</PresentationFormat>
  <Paragraphs>4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Administrativt flöde för lex Maria-ärenden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Administrativt flöde för lex Maria-ärenden</dc:title>
  <dc:creator>Holgersson Camilla</dc:creator>
  <cp:lastModifiedBy>Holgersson Camilla</cp:lastModifiedBy>
  <cp:revision>7</cp:revision>
  <dcterms:created xsi:type="dcterms:W3CDTF">2021-10-18T12:12:22Z</dcterms:created>
  <dcterms:modified xsi:type="dcterms:W3CDTF">2026-01-12T08:16:37Z</dcterms:modified>
</cp:coreProperties>
</file>