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5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1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3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24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4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70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01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3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73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73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AE5A-66B5-4EDA-801B-5DA365995DF2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8B44-5C33-40CA-9BA5-DAF29F5822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8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dina patienter en aktuell psykiatri vårdplan?</a:t>
            </a:r>
            <a:r>
              <a:rPr lang="sv-SE" dirty="0" smtClean="0">
                <a:solidFill>
                  <a:srgbClr val="800000"/>
                </a:solidFill>
              </a:rPr>
              <a:t/>
            </a:r>
            <a:br>
              <a:rPr lang="sv-SE" dirty="0" smtClean="0">
                <a:solidFill>
                  <a:srgbClr val="800000"/>
                </a:solidFill>
              </a:rPr>
            </a:br>
            <a:endParaRPr lang="sv-SE" dirty="0">
              <a:solidFill>
                <a:srgbClr val="800000"/>
              </a:solidFill>
            </a:endParaRPr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87177" y="1335867"/>
            <a:ext cx="3334155" cy="202617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828798" y="3906982"/>
            <a:ext cx="8866909" cy="2308324"/>
          </a:xfrm>
          <a:prstGeom prst="rect">
            <a:avLst/>
          </a:prstGeom>
          <a:ln w="63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Vårdplanen kan hjälpa patienten att vara mer delaktig i sin vård. </a:t>
            </a:r>
          </a:p>
          <a:p>
            <a:pPr algn="ctr"/>
            <a:r>
              <a:rPr lang="sv-SE" dirty="0" smtClean="0"/>
              <a:t>Vårdplanen innehåller en överenskommelse som beskriver vårdens ansvar och vad patienten själv ansvarar för i sin vård. </a:t>
            </a:r>
          </a:p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Nu finns möjlighet att få en påminnelse direkt i Cosmic när det är dags att uppdatera en psykiatri vårdplan nästa gång.</a:t>
            </a:r>
          </a:p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Du hittar allt du behöver veta på APY specialistpsykiatri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215963" y="3437066"/>
            <a:ext cx="531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i="1" dirty="0">
                <a:solidFill>
                  <a:srgbClr val="800000"/>
                </a:solidFill>
              </a:rPr>
              <a:t>Varför är det bra för dina patienter att ha en vårdplan?</a:t>
            </a:r>
          </a:p>
          <a:p>
            <a:endParaRPr lang="sv-SE" dirty="0"/>
          </a:p>
        </p:txBody>
      </p:sp>
      <p:pic>
        <p:nvPicPr>
          <p:cNvPr id="1026" name="Picture 2" descr="http://jkpportfolio01:8085/organisationens_ikoner/api/v1/asset/207479/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52" y="703768"/>
            <a:ext cx="1396710" cy="13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Bredbild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Har dina patienter en aktuell psykiatri vårdplan?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 dina patienter en aktuell psykiatri vårdplan? </dc:title>
  <dc:creator>Zachrisson Sofie</dc:creator>
  <cp:lastModifiedBy>Zachrisson Sofie</cp:lastModifiedBy>
  <cp:revision>1</cp:revision>
  <dcterms:created xsi:type="dcterms:W3CDTF">2023-12-20T14:36:36Z</dcterms:created>
  <dcterms:modified xsi:type="dcterms:W3CDTF">2023-12-20T14:37:34Z</dcterms:modified>
</cp:coreProperties>
</file>