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slideLayouts/slideLayout3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711" r:id="rId2"/>
    <p:sldMasterId id="2147483707" r:id="rId3"/>
    <p:sldMasterId id="2147483718" r:id="rId4"/>
    <p:sldMasterId id="2147483725" r:id="rId5"/>
    <p:sldMasterId id="2147483732" r:id="rId6"/>
    <p:sldMasterId id="2147483709" r:id="rId7"/>
  </p:sldMasterIdLst>
  <p:notesMasterIdLst>
    <p:notesMasterId r:id="rId9"/>
  </p:notesMasterIdLst>
  <p:sldIdLst>
    <p:sldId id="257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9486" autoAdjust="0"/>
  </p:normalViewPr>
  <p:slideViewPr>
    <p:cSldViewPr>
      <p:cViewPr>
        <p:scale>
          <a:sx n="100" d="100"/>
          <a:sy n="100" d="100"/>
        </p:scale>
        <p:origin x="1854" y="9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3EB01-6E22-4DEB-B841-4D79A5CD98D8}" type="datetimeFigureOut">
              <a:rPr lang="sv-SE" smtClean="0"/>
              <a:t>2017-01-18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762CC-AA2E-48BC-806B-EB3237609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714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380312" y="5589240"/>
            <a:ext cx="718071" cy="216024"/>
          </a:xfrm>
        </p:spPr>
        <p:txBody>
          <a:bodyPr/>
          <a:lstStyle>
            <a:lvl1pPr algn="r">
              <a:defRPr/>
            </a:lvl1pPr>
          </a:lstStyle>
          <a:p>
            <a:fld id="{F384D5F7-37DA-4267-A7CB-CF7F7DE16BC5}" type="datetime1">
              <a:rPr lang="sv-SE" smtClean="0"/>
              <a:t>2017-01-18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0" y="5230800"/>
            <a:ext cx="4248000" cy="214424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00392" y="5608290"/>
            <a:ext cx="718071" cy="183282"/>
          </a:xfrm>
        </p:spPr>
        <p:txBody>
          <a:bodyPr/>
          <a:lstStyle>
            <a:lvl1pPr algn="r">
              <a:defRPr/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1094510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1853-54D2-433E-A5BF-61A1BEF9C38C}" type="datetime1">
              <a:rPr lang="sv-SE" smtClean="0"/>
              <a:t>2017-01-18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6849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EFFE-686F-4880-A7B4-ACD30E86B581}" type="datetime1">
              <a:rPr lang="sv-SE" smtClean="0"/>
              <a:t>2017-01-18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1924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4DAA-CD2B-4322-9E05-097DD5C9A760}" type="datetime1">
              <a:rPr lang="sv-SE" smtClean="0"/>
              <a:t>2017-01-18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6753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0A21-458F-4580-BB45-6A0DF0AB88A2}" type="datetime1">
              <a:rPr lang="sv-SE" smtClean="0"/>
              <a:t>2017-01-18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227361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bakgrund - Röt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474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380312" y="5589240"/>
            <a:ext cx="718071" cy="216024"/>
          </a:xfrm>
        </p:spPr>
        <p:txBody>
          <a:bodyPr/>
          <a:lstStyle>
            <a:lvl1pPr algn="r">
              <a:defRPr/>
            </a:lvl1pPr>
          </a:lstStyle>
          <a:p>
            <a:fld id="{54FD216A-CC94-4A7B-B834-CA755449D68B}" type="datetime1">
              <a:rPr lang="sv-SE" smtClean="0"/>
              <a:t>2017-01-18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0" y="5230800"/>
            <a:ext cx="4248000" cy="214424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00392" y="5598765"/>
            <a:ext cx="718071" cy="183282"/>
          </a:xfrm>
        </p:spPr>
        <p:txBody>
          <a:bodyPr/>
          <a:lstStyle>
            <a:lvl1pPr algn="r">
              <a:defRPr/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3862578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2CCC-0172-4880-AD0D-E2C3046E0D41}" type="datetime1">
              <a:rPr lang="sv-SE" smtClean="0"/>
              <a:t>2017-01-18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380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E4A2-F403-41AF-8259-FE1A53F28957}" type="datetime1">
              <a:rPr lang="sv-SE" smtClean="0"/>
              <a:t>2017-01-18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049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AB6C-04A7-4060-98CC-71D79465D41C}" type="datetime1">
              <a:rPr lang="sv-SE" smtClean="0"/>
              <a:t>2017-01-18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9874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A72F-2EB0-4DD3-BF51-8D0494ED8545}" type="datetime1">
              <a:rPr lang="sv-SE" smtClean="0"/>
              <a:t>2017-01-18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9082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4C6B-E95C-4939-A21A-B340508B77CB}" type="datetime1">
              <a:rPr lang="sv-SE" smtClean="0"/>
              <a:t>2017-01-18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2870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E38-8E19-4652-96E3-B54E364CE9AF}" type="datetime1">
              <a:rPr lang="sv-SE" smtClean="0"/>
              <a:t>2017-01-18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110706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380312" y="5589240"/>
            <a:ext cx="718071" cy="216024"/>
          </a:xfrm>
        </p:spPr>
        <p:txBody>
          <a:bodyPr/>
          <a:lstStyle>
            <a:lvl1pPr algn="r">
              <a:defRPr/>
            </a:lvl1pPr>
          </a:lstStyle>
          <a:p>
            <a:fld id="{AC8C9642-A713-46DA-9029-723E5BF0FCCD}" type="datetime1">
              <a:rPr lang="sv-SE" smtClean="0"/>
              <a:t>2017-01-18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0" y="5230800"/>
            <a:ext cx="4248000" cy="214424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00392" y="5598765"/>
            <a:ext cx="718071" cy="183282"/>
          </a:xfrm>
        </p:spPr>
        <p:txBody>
          <a:bodyPr/>
          <a:lstStyle>
            <a:lvl1pPr algn="r">
              <a:defRPr/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2709754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383B-684D-4F8A-A621-128162BE9737}" type="datetime1">
              <a:rPr lang="sv-SE" smtClean="0"/>
              <a:t>2017-01-18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1809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1ED-46D6-45C2-99A0-E5D1D6B4CE5C}" type="datetime1">
              <a:rPr lang="sv-SE" smtClean="0"/>
              <a:t>2017-01-18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457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AFBD-DBD6-4386-AAE7-D60994246D42}" type="datetime1">
              <a:rPr lang="sv-SE" smtClean="0"/>
              <a:t>2017-01-18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366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2A6-53BA-41C7-8049-A85500C7F34D}" type="datetime1">
              <a:rPr lang="sv-SE" smtClean="0"/>
              <a:t>2017-01-18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3980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212B-DABC-4DBC-99FE-6786640F9C85}" type="datetime1">
              <a:rPr lang="sv-SE" smtClean="0"/>
              <a:t>2017-01-18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1980303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380312" y="5589240"/>
            <a:ext cx="718071" cy="216024"/>
          </a:xfrm>
        </p:spPr>
        <p:txBody>
          <a:bodyPr/>
          <a:lstStyle>
            <a:lvl1pPr algn="r">
              <a:defRPr/>
            </a:lvl1pPr>
          </a:lstStyle>
          <a:p>
            <a:fld id="{9B500939-7987-4E15-8E5E-DD80512DCF92}" type="datetime1">
              <a:rPr lang="sv-SE" smtClean="0"/>
              <a:t>2017-01-18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0" y="5230800"/>
            <a:ext cx="4248000" cy="214424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00392" y="5598765"/>
            <a:ext cx="718071" cy="183282"/>
          </a:xfrm>
        </p:spPr>
        <p:txBody>
          <a:bodyPr/>
          <a:lstStyle>
            <a:lvl1pPr algn="r">
              <a:defRPr/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954656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247D-7856-4D6D-A958-8F9C4BA4C0D3}" type="datetime1">
              <a:rPr lang="sv-SE" smtClean="0"/>
              <a:t>2017-01-18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448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B12E-D033-4D83-9C00-BB2FC3DD3486}" type="datetime1">
              <a:rPr lang="sv-SE" smtClean="0"/>
              <a:t>2017-01-18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6432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C2D0-40E1-4AB6-BB70-9B7E28FE447D}" type="datetime1">
              <a:rPr lang="sv-SE" smtClean="0"/>
              <a:t>2017-01-18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2359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F67F-F0B2-4D12-8BB8-CA096F5C763E}" type="datetime1">
              <a:rPr lang="sv-SE" smtClean="0"/>
              <a:t>2017-01-18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7207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4F4A-E77C-447D-A84E-A95B4F8E163C}" type="datetime1">
              <a:rPr lang="sv-SE" smtClean="0"/>
              <a:t>2017-01-18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7423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A79E-BC62-44B1-9778-0B631D19BBB9}" type="datetime1">
              <a:rPr lang="sv-SE" smtClean="0"/>
              <a:t>2017-01-18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1611626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bakgrund - Grön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566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ED45-0104-4A2B-B9AA-173D5EFFAD8F}" type="datetime1">
              <a:rPr lang="sv-SE" smtClean="0"/>
              <a:t>2017-01-18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198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8959-14F0-43C0-8508-F416707CE613}" type="datetime1">
              <a:rPr lang="sv-SE" smtClean="0"/>
              <a:t>2017-01-18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237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1EB5-9FB1-4E19-A2C1-1447E2EEC8E9}" type="datetime1">
              <a:rPr lang="sv-SE" smtClean="0"/>
              <a:t>2017-01-18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3540265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E0504-2181-4AAB-A0AE-2AD53966F0E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363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380312" y="5589240"/>
            <a:ext cx="718071" cy="216024"/>
          </a:xfrm>
        </p:spPr>
        <p:txBody>
          <a:bodyPr/>
          <a:lstStyle>
            <a:lvl1pPr algn="r">
              <a:defRPr/>
            </a:lvl1pPr>
          </a:lstStyle>
          <a:p>
            <a:fld id="{DC3E9EDE-7EF0-4DBB-A64B-E5A8879547D4}" type="datetime1">
              <a:rPr lang="sv-SE" smtClean="0"/>
              <a:t>2017-01-18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0" y="5230800"/>
            <a:ext cx="4248000" cy="214424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00392" y="5608290"/>
            <a:ext cx="718071" cy="183282"/>
          </a:xfrm>
        </p:spPr>
        <p:txBody>
          <a:bodyPr/>
          <a:lstStyle>
            <a:lvl1pPr algn="r">
              <a:defRPr/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2431937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79-22D1-42DD-9526-92D52E4FD285}" type="datetime1">
              <a:rPr lang="sv-SE" smtClean="0"/>
              <a:t>2017-01-18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4224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Relationship Id="rId9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9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BCF8A44E-7853-4239-A1EC-4F1AA3D66229}" type="datetime1">
              <a:rPr lang="sv-SE" smtClean="0"/>
              <a:t>2017-01-18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96484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1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1920" y="0"/>
            <a:ext cx="9182161" cy="85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3" descr="landstinget_logo_rgb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6183313"/>
            <a:ext cx="1744663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10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739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147D835A-93F0-4F74-8D98-54EC5EA88077}" type="datetime1">
              <a:rPr lang="sv-SE" smtClean="0"/>
              <a:t>2017-01-18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91436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1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1920" y="0"/>
            <a:ext cx="9182161" cy="85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1" descr="medicinsk_diagnostik_logo_rgb_150dpi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6165850"/>
            <a:ext cx="2300288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61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2" r:id="rId3"/>
    <p:sldLayoutId id="2147483715" r:id="rId4"/>
    <p:sldLayoutId id="2147483716" r:id="rId5"/>
    <p:sldLayoutId id="2147483717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5588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638800"/>
            <a:ext cx="7272000" cy="288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7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5337E0A6-58C8-4D64-86A3-04AFC8B0B03E}" type="datetime1">
              <a:rPr lang="sv-SE" smtClean="0"/>
              <a:t>2017-01-18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89700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Picture 13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/>
        </p:blipFill>
        <p:spPr bwMode="auto">
          <a:xfrm>
            <a:off x="-47905" y="-34670"/>
            <a:ext cx="9210295" cy="89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7" descr="vardcentralerna_braliv_logo_rgb_150d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75" y="6165850"/>
            <a:ext cx="2522538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75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19" r:id="rId3"/>
    <p:sldLayoutId id="2147483722" r:id="rId4"/>
    <p:sldLayoutId id="2147483723" r:id="rId5"/>
    <p:sldLayoutId id="2147483724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3F5A9409-2EFC-42CB-A624-A3FBFFB909E7}" type="datetime1">
              <a:rPr lang="sv-SE" smtClean="0"/>
              <a:t>2017-01-18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89700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Picture 13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/>
        </p:blipFill>
        <p:spPr bwMode="auto">
          <a:xfrm>
            <a:off x="-47905" y="-34670"/>
            <a:ext cx="9210295" cy="89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0" descr="folktandvarden_logo_rgb_150dpi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38" y="6165850"/>
            <a:ext cx="18065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21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6" r:id="rId3"/>
    <p:sldLayoutId id="2147483729" r:id="rId4"/>
    <p:sldLayoutId id="2147483730" r:id="rId5"/>
    <p:sldLayoutId id="2147483731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F49B1B2B-AD9B-41CA-8F13-D460203611E3}" type="datetime1">
              <a:rPr lang="sv-SE" smtClean="0"/>
              <a:t>2017-01-18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89700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Picture 13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/>
        </p:blipFill>
        <p:spPr bwMode="auto">
          <a:xfrm>
            <a:off x="-47905" y="-34670"/>
            <a:ext cx="9210295" cy="89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9" descr="oi_logo_rgb_150dpi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165850"/>
            <a:ext cx="295751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73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3" r:id="rId3"/>
    <p:sldLayoutId id="2147483736" r:id="rId4"/>
    <p:sldLayoutId id="2147483737" r:id="rId5"/>
    <p:sldLayoutId id="2147483738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5588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638800"/>
            <a:ext cx="7272000" cy="288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655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7" name="Romb 6"/>
          <p:cNvSpPr/>
          <p:nvPr/>
        </p:nvSpPr>
        <p:spPr>
          <a:xfrm>
            <a:off x="1599629" y="549573"/>
            <a:ext cx="936625" cy="86360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900" dirty="0">
                <a:solidFill>
                  <a:schemeClr val="tx1"/>
                </a:solidFill>
              </a:rPr>
              <a:t>Finns allt?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v-SE"/>
          </a:p>
        </p:txBody>
      </p:sp>
      <p:graphicFrame>
        <p:nvGraphicFramePr>
          <p:cNvPr id="12294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305936"/>
              </p:ext>
            </p:extLst>
          </p:nvPr>
        </p:nvGraphicFramePr>
        <p:xfrm>
          <a:off x="1691704" y="1702098"/>
          <a:ext cx="75088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Visio" r:id="rId3" imgW="574573" imgH="574743" progId="Visio.Drawing.11">
                  <p:embed/>
                </p:oleObj>
              </mc:Choice>
              <mc:Fallback>
                <p:oleObj name="Visio" r:id="rId3" imgW="574573" imgH="57474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704" y="1702098"/>
                        <a:ext cx="750887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Rak pil 11"/>
          <p:cNvCxnSpPr>
            <a:stCxn id="7" idx="2"/>
          </p:cNvCxnSpPr>
          <p:nvPr/>
        </p:nvCxnSpPr>
        <p:spPr>
          <a:xfrm>
            <a:off x="2067941" y="1413173"/>
            <a:ext cx="0" cy="2889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Vinklad  13"/>
          <p:cNvCxnSpPr>
            <a:endCxn id="86" idx="2"/>
          </p:cNvCxnSpPr>
          <p:nvPr/>
        </p:nvCxnSpPr>
        <p:spPr>
          <a:xfrm rot="10800000">
            <a:off x="807468" y="1214316"/>
            <a:ext cx="884237" cy="86243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el 15"/>
          <p:cNvSpPr/>
          <p:nvPr/>
        </p:nvSpPr>
        <p:spPr>
          <a:xfrm>
            <a:off x="2895029" y="694035"/>
            <a:ext cx="1152525" cy="576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000" dirty="0">
                <a:solidFill>
                  <a:schemeClr val="tx1"/>
                </a:solidFill>
              </a:rPr>
              <a:t>Blanda mjöl och salt i en bunke</a:t>
            </a:r>
          </a:p>
        </p:txBody>
      </p:sp>
      <p:sp>
        <p:nvSpPr>
          <p:cNvPr id="17" name="Rektangel 16"/>
          <p:cNvSpPr/>
          <p:nvPr/>
        </p:nvSpPr>
        <p:spPr>
          <a:xfrm>
            <a:off x="4192016" y="694035"/>
            <a:ext cx="1152525" cy="576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000" dirty="0">
                <a:solidFill>
                  <a:schemeClr val="tx1"/>
                </a:solidFill>
              </a:rPr>
              <a:t>Tillsätt hälften av mjölken</a:t>
            </a:r>
          </a:p>
        </p:txBody>
      </p:sp>
      <p:sp>
        <p:nvSpPr>
          <p:cNvPr id="18" name="Rektangel 17"/>
          <p:cNvSpPr/>
          <p:nvPr/>
        </p:nvSpPr>
        <p:spPr>
          <a:xfrm>
            <a:off x="5496941" y="692448"/>
            <a:ext cx="927100" cy="5762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000" dirty="0">
                <a:solidFill>
                  <a:schemeClr val="tx1"/>
                </a:solidFill>
              </a:rPr>
              <a:t>Vispa</a:t>
            </a:r>
          </a:p>
        </p:txBody>
      </p:sp>
      <p:sp>
        <p:nvSpPr>
          <p:cNvPr id="19" name="Romb 18"/>
          <p:cNvSpPr/>
          <p:nvPr/>
        </p:nvSpPr>
        <p:spPr>
          <a:xfrm>
            <a:off x="6711379" y="549573"/>
            <a:ext cx="1152525" cy="86360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900" dirty="0">
                <a:solidFill>
                  <a:schemeClr val="tx1"/>
                </a:solidFill>
              </a:rPr>
              <a:t>Är smeten jämn?</a:t>
            </a:r>
          </a:p>
        </p:txBody>
      </p:sp>
      <p:sp>
        <p:nvSpPr>
          <p:cNvPr id="20" name="Rektangel 19"/>
          <p:cNvSpPr/>
          <p:nvPr/>
        </p:nvSpPr>
        <p:spPr>
          <a:xfrm>
            <a:off x="8244904" y="692448"/>
            <a:ext cx="863600" cy="5762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000" dirty="0">
                <a:solidFill>
                  <a:schemeClr val="tx1"/>
                </a:solidFill>
              </a:rPr>
              <a:t>Vispa</a:t>
            </a:r>
          </a:p>
        </p:txBody>
      </p:sp>
      <p:cxnSp>
        <p:nvCxnSpPr>
          <p:cNvPr id="24" name="Rak pil 23"/>
          <p:cNvCxnSpPr>
            <a:endCxn id="7" idx="1"/>
          </p:cNvCxnSpPr>
          <p:nvPr/>
        </p:nvCxnSpPr>
        <p:spPr>
          <a:xfrm>
            <a:off x="1383729" y="981373"/>
            <a:ext cx="2159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>
            <a:stCxn id="7" idx="3"/>
            <a:endCxn id="16" idx="1"/>
          </p:cNvCxnSpPr>
          <p:nvPr/>
        </p:nvCxnSpPr>
        <p:spPr>
          <a:xfrm>
            <a:off x="2536254" y="981373"/>
            <a:ext cx="35877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Vinklad  27"/>
          <p:cNvCxnSpPr>
            <a:stCxn id="20" idx="0"/>
            <a:endCxn id="19" idx="0"/>
          </p:cNvCxnSpPr>
          <p:nvPr/>
        </p:nvCxnSpPr>
        <p:spPr>
          <a:xfrm rot="16200000" flipV="1">
            <a:off x="7910735" y="-73521"/>
            <a:ext cx="142875" cy="1389063"/>
          </a:xfrm>
          <a:prstGeom prst="bentConnector3">
            <a:avLst>
              <a:gd name="adj1" fmla="val 259641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>
            <a:stCxn id="16" idx="3"/>
            <a:endCxn id="17" idx="1"/>
          </p:cNvCxnSpPr>
          <p:nvPr/>
        </p:nvCxnSpPr>
        <p:spPr>
          <a:xfrm>
            <a:off x="4047554" y="981373"/>
            <a:ext cx="14446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pil 31"/>
          <p:cNvCxnSpPr>
            <a:stCxn id="17" idx="3"/>
            <a:endCxn id="18" idx="1"/>
          </p:cNvCxnSpPr>
          <p:nvPr/>
        </p:nvCxnSpPr>
        <p:spPr>
          <a:xfrm flipV="1">
            <a:off x="5344541" y="981373"/>
            <a:ext cx="152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 33"/>
          <p:cNvCxnSpPr>
            <a:stCxn id="18" idx="3"/>
            <a:endCxn id="19" idx="1"/>
          </p:cNvCxnSpPr>
          <p:nvPr/>
        </p:nvCxnSpPr>
        <p:spPr>
          <a:xfrm>
            <a:off x="6424041" y="981373"/>
            <a:ext cx="28733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>
            <a:stCxn id="19" idx="3"/>
            <a:endCxn id="20" idx="1"/>
          </p:cNvCxnSpPr>
          <p:nvPr/>
        </p:nvCxnSpPr>
        <p:spPr>
          <a:xfrm flipV="1">
            <a:off x="7863904" y="981373"/>
            <a:ext cx="381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9" name="textruta 36"/>
          <p:cNvSpPr txBox="1">
            <a:spLocks noChangeArrowheads="1"/>
          </p:cNvSpPr>
          <p:nvPr/>
        </p:nvSpPr>
        <p:spPr bwMode="auto">
          <a:xfrm>
            <a:off x="1690116" y="1438573"/>
            <a:ext cx="377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000"/>
              <a:t>Nej</a:t>
            </a:r>
          </a:p>
        </p:txBody>
      </p:sp>
      <p:sp>
        <p:nvSpPr>
          <p:cNvPr id="12310" name="textruta 37"/>
          <p:cNvSpPr txBox="1">
            <a:spLocks noChangeArrowheads="1"/>
          </p:cNvSpPr>
          <p:nvPr/>
        </p:nvSpPr>
        <p:spPr bwMode="auto">
          <a:xfrm>
            <a:off x="7838504" y="694035"/>
            <a:ext cx="3778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000"/>
              <a:t>Nej</a:t>
            </a:r>
          </a:p>
        </p:txBody>
      </p:sp>
      <p:sp>
        <p:nvSpPr>
          <p:cNvPr id="12311" name="textruta 38"/>
          <p:cNvSpPr txBox="1">
            <a:spLocks noChangeArrowheads="1"/>
          </p:cNvSpPr>
          <p:nvPr/>
        </p:nvSpPr>
        <p:spPr bwMode="auto">
          <a:xfrm>
            <a:off x="2529904" y="621010"/>
            <a:ext cx="3190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000"/>
              <a:t>Ja</a:t>
            </a:r>
          </a:p>
        </p:txBody>
      </p:sp>
      <p:sp>
        <p:nvSpPr>
          <p:cNvPr id="12312" name="textruta 39"/>
          <p:cNvSpPr txBox="1">
            <a:spLocks noChangeArrowheads="1"/>
          </p:cNvSpPr>
          <p:nvPr/>
        </p:nvSpPr>
        <p:spPr bwMode="auto">
          <a:xfrm>
            <a:off x="6927279" y="1549698"/>
            <a:ext cx="3206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000"/>
              <a:t>Ja</a:t>
            </a:r>
          </a:p>
        </p:txBody>
      </p:sp>
      <p:sp>
        <p:nvSpPr>
          <p:cNvPr id="41" name="Rektangel 40"/>
          <p:cNvSpPr/>
          <p:nvPr/>
        </p:nvSpPr>
        <p:spPr>
          <a:xfrm>
            <a:off x="6711379" y="1795760"/>
            <a:ext cx="1152525" cy="576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000" dirty="0">
                <a:solidFill>
                  <a:schemeClr val="tx1"/>
                </a:solidFill>
              </a:rPr>
              <a:t>Vispa i resten av mjölken</a:t>
            </a:r>
          </a:p>
        </p:txBody>
      </p:sp>
      <p:cxnSp>
        <p:nvCxnSpPr>
          <p:cNvPr id="43" name="Rak pil 42"/>
          <p:cNvCxnSpPr>
            <a:stCxn id="19" idx="2"/>
            <a:endCxn id="41" idx="0"/>
          </p:cNvCxnSpPr>
          <p:nvPr/>
        </p:nvCxnSpPr>
        <p:spPr>
          <a:xfrm>
            <a:off x="7287641" y="1413173"/>
            <a:ext cx="0" cy="382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ktangel 48"/>
          <p:cNvSpPr/>
          <p:nvPr/>
        </p:nvSpPr>
        <p:spPr>
          <a:xfrm>
            <a:off x="6711379" y="2927648"/>
            <a:ext cx="1152525" cy="5762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000" dirty="0">
                <a:solidFill>
                  <a:schemeClr val="tx1"/>
                </a:solidFill>
              </a:rPr>
              <a:t>Hetta upp stekpannan</a:t>
            </a:r>
          </a:p>
        </p:txBody>
      </p:sp>
      <p:sp>
        <p:nvSpPr>
          <p:cNvPr id="50" name="Rektangel 49"/>
          <p:cNvSpPr/>
          <p:nvPr/>
        </p:nvSpPr>
        <p:spPr>
          <a:xfrm>
            <a:off x="5293741" y="2929235"/>
            <a:ext cx="1152525" cy="576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000" dirty="0">
                <a:solidFill>
                  <a:schemeClr val="tx1"/>
                </a:solidFill>
              </a:rPr>
              <a:t>Smält en klick smör</a:t>
            </a:r>
          </a:p>
        </p:txBody>
      </p:sp>
      <p:sp>
        <p:nvSpPr>
          <p:cNvPr id="51" name="Rektangel 50"/>
          <p:cNvSpPr/>
          <p:nvPr/>
        </p:nvSpPr>
        <p:spPr>
          <a:xfrm>
            <a:off x="3845941" y="2929235"/>
            <a:ext cx="1152525" cy="576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000" dirty="0">
                <a:solidFill>
                  <a:schemeClr val="tx1"/>
                </a:solidFill>
              </a:rPr>
              <a:t>Häll i ½ - 1dl smet</a:t>
            </a:r>
          </a:p>
        </p:txBody>
      </p:sp>
      <p:sp>
        <p:nvSpPr>
          <p:cNvPr id="52" name="Rektangel 51"/>
          <p:cNvSpPr/>
          <p:nvPr/>
        </p:nvSpPr>
        <p:spPr>
          <a:xfrm>
            <a:off x="2396554" y="2929235"/>
            <a:ext cx="1152525" cy="576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000" dirty="0">
                <a:solidFill>
                  <a:schemeClr val="tx1"/>
                </a:solidFill>
              </a:rPr>
              <a:t>Vinkla pannan så smeten rinner ut</a:t>
            </a:r>
          </a:p>
        </p:txBody>
      </p:sp>
      <p:sp>
        <p:nvSpPr>
          <p:cNvPr id="53" name="Rektangel 52"/>
          <p:cNvSpPr/>
          <p:nvPr/>
        </p:nvSpPr>
        <p:spPr>
          <a:xfrm>
            <a:off x="915416" y="2929235"/>
            <a:ext cx="1152525" cy="576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000" dirty="0">
                <a:solidFill>
                  <a:schemeClr val="tx1"/>
                </a:solidFill>
              </a:rPr>
              <a:t>Stek</a:t>
            </a:r>
          </a:p>
        </p:txBody>
      </p:sp>
      <p:sp>
        <p:nvSpPr>
          <p:cNvPr id="54" name="Romb 53"/>
          <p:cNvSpPr/>
          <p:nvPr/>
        </p:nvSpPr>
        <p:spPr>
          <a:xfrm>
            <a:off x="909066" y="5461298"/>
            <a:ext cx="1152525" cy="86360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900" dirty="0">
                <a:solidFill>
                  <a:schemeClr val="tx1"/>
                </a:solidFill>
              </a:rPr>
              <a:t>Är ytan stel och matt?</a:t>
            </a:r>
          </a:p>
        </p:txBody>
      </p:sp>
      <p:cxnSp>
        <p:nvCxnSpPr>
          <p:cNvPr id="56" name="Vinklad  55"/>
          <p:cNvCxnSpPr>
            <a:stCxn id="54" idx="1"/>
            <a:endCxn id="53" idx="0"/>
          </p:cNvCxnSpPr>
          <p:nvPr/>
        </p:nvCxnSpPr>
        <p:spPr>
          <a:xfrm rot="10800000" flipH="1">
            <a:off x="909066" y="2929235"/>
            <a:ext cx="582613" cy="2963863"/>
          </a:xfrm>
          <a:prstGeom prst="bentConnector4">
            <a:avLst>
              <a:gd name="adj1" fmla="val -39289"/>
              <a:gd name="adj2" fmla="val 10771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ktangel 56"/>
          <p:cNvSpPr/>
          <p:nvPr/>
        </p:nvSpPr>
        <p:spPr>
          <a:xfrm>
            <a:off x="2396554" y="5605760"/>
            <a:ext cx="1152525" cy="574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000" dirty="0">
                <a:solidFill>
                  <a:schemeClr val="tx1"/>
                </a:solidFill>
              </a:rPr>
              <a:t>Vänd och grädda andra sidan</a:t>
            </a:r>
          </a:p>
        </p:txBody>
      </p:sp>
      <p:sp>
        <p:nvSpPr>
          <p:cNvPr id="58" name="Rektangel 57"/>
          <p:cNvSpPr/>
          <p:nvPr/>
        </p:nvSpPr>
        <p:spPr>
          <a:xfrm>
            <a:off x="3831654" y="5607348"/>
            <a:ext cx="1152525" cy="5762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000" dirty="0">
                <a:solidFill>
                  <a:schemeClr val="tx1"/>
                </a:solidFill>
              </a:rPr>
              <a:t>Lägg upp på fat</a:t>
            </a:r>
          </a:p>
        </p:txBody>
      </p:sp>
      <p:sp>
        <p:nvSpPr>
          <p:cNvPr id="59" name="Romb 58"/>
          <p:cNvSpPr/>
          <p:nvPr/>
        </p:nvSpPr>
        <p:spPr>
          <a:xfrm>
            <a:off x="5300091" y="5459710"/>
            <a:ext cx="1152525" cy="86360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900" dirty="0">
                <a:solidFill>
                  <a:schemeClr val="tx1"/>
                </a:solidFill>
              </a:rPr>
              <a:t>Är smeten slut?</a:t>
            </a:r>
          </a:p>
        </p:txBody>
      </p:sp>
      <p:sp>
        <p:nvSpPr>
          <p:cNvPr id="61" name="Rektangel 60"/>
          <p:cNvSpPr/>
          <p:nvPr/>
        </p:nvSpPr>
        <p:spPr>
          <a:xfrm>
            <a:off x="5295329" y="4404023"/>
            <a:ext cx="1150937" cy="5762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000" dirty="0">
                <a:solidFill>
                  <a:schemeClr val="tx1"/>
                </a:solidFill>
              </a:rPr>
              <a:t>Rör om smeten i bunken</a:t>
            </a:r>
          </a:p>
        </p:txBody>
      </p:sp>
      <p:cxnSp>
        <p:nvCxnSpPr>
          <p:cNvPr id="63" name="Rak pil 62"/>
          <p:cNvCxnSpPr>
            <a:stCxn id="54" idx="3"/>
            <a:endCxn id="57" idx="1"/>
          </p:cNvCxnSpPr>
          <p:nvPr/>
        </p:nvCxnSpPr>
        <p:spPr>
          <a:xfrm>
            <a:off x="2061591" y="5893098"/>
            <a:ext cx="33496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ak pil 64"/>
          <p:cNvCxnSpPr>
            <a:stCxn id="57" idx="3"/>
            <a:endCxn id="58" idx="1"/>
          </p:cNvCxnSpPr>
          <p:nvPr/>
        </p:nvCxnSpPr>
        <p:spPr>
          <a:xfrm>
            <a:off x="3549079" y="5893098"/>
            <a:ext cx="282575" cy="31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ak pil 66"/>
          <p:cNvCxnSpPr>
            <a:stCxn id="58" idx="3"/>
            <a:endCxn id="59" idx="1"/>
          </p:cNvCxnSpPr>
          <p:nvPr/>
        </p:nvCxnSpPr>
        <p:spPr>
          <a:xfrm flipV="1">
            <a:off x="4984179" y="5891510"/>
            <a:ext cx="315912" cy="47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ak pil 68"/>
          <p:cNvCxnSpPr>
            <a:stCxn id="59" idx="3"/>
          </p:cNvCxnSpPr>
          <p:nvPr/>
        </p:nvCxnSpPr>
        <p:spPr>
          <a:xfrm flipV="1">
            <a:off x="6452616" y="5891510"/>
            <a:ext cx="27146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ak pil 70"/>
          <p:cNvCxnSpPr>
            <a:stCxn id="59" idx="0"/>
            <a:endCxn id="61" idx="2"/>
          </p:cNvCxnSpPr>
          <p:nvPr/>
        </p:nvCxnSpPr>
        <p:spPr>
          <a:xfrm flipH="1" flipV="1">
            <a:off x="5870004" y="4980285"/>
            <a:ext cx="6350" cy="4794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pil 72"/>
          <p:cNvCxnSpPr>
            <a:stCxn id="61" idx="0"/>
            <a:endCxn id="50" idx="2"/>
          </p:cNvCxnSpPr>
          <p:nvPr/>
        </p:nvCxnSpPr>
        <p:spPr>
          <a:xfrm flipH="1" flipV="1">
            <a:off x="5870004" y="3505498"/>
            <a:ext cx="0" cy="8985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k pil 74"/>
          <p:cNvCxnSpPr>
            <a:stCxn id="51" idx="1"/>
            <a:endCxn id="52" idx="3"/>
          </p:cNvCxnSpPr>
          <p:nvPr/>
        </p:nvCxnSpPr>
        <p:spPr>
          <a:xfrm flipH="1">
            <a:off x="3549079" y="3216573"/>
            <a:ext cx="29686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k pil 76"/>
          <p:cNvCxnSpPr>
            <a:stCxn id="50" idx="1"/>
            <a:endCxn id="51" idx="3"/>
          </p:cNvCxnSpPr>
          <p:nvPr/>
        </p:nvCxnSpPr>
        <p:spPr>
          <a:xfrm flipH="1" flipV="1">
            <a:off x="4998466" y="3216573"/>
            <a:ext cx="29527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ak pil 78"/>
          <p:cNvCxnSpPr>
            <a:stCxn id="49" idx="1"/>
            <a:endCxn id="50" idx="3"/>
          </p:cNvCxnSpPr>
          <p:nvPr/>
        </p:nvCxnSpPr>
        <p:spPr>
          <a:xfrm flipH="1">
            <a:off x="6446266" y="3214985"/>
            <a:ext cx="265113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k pil 80"/>
          <p:cNvCxnSpPr>
            <a:stCxn id="41" idx="2"/>
            <a:endCxn id="49" idx="0"/>
          </p:cNvCxnSpPr>
          <p:nvPr/>
        </p:nvCxnSpPr>
        <p:spPr>
          <a:xfrm>
            <a:off x="7287641" y="2372023"/>
            <a:ext cx="0" cy="555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ak pil 82"/>
          <p:cNvCxnSpPr>
            <a:stCxn id="52" idx="1"/>
            <a:endCxn id="53" idx="3"/>
          </p:cNvCxnSpPr>
          <p:nvPr/>
        </p:nvCxnSpPr>
        <p:spPr>
          <a:xfrm flipH="1">
            <a:off x="2067941" y="3216573"/>
            <a:ext cx="32861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Begränsare 85"/>
          <p:cNvSpPr/>
          <p:nvPr/>
        </p:nvSpPr>
        <p:spPr>
          <a:xfrm>
            <a:off x="231204" y="750016"/>
            <a:ext cx="1152525" cy="464299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900" dirty="0">
                <a:solidFill>
                  <a:schemeClr val="tx1"/>
                </a:solidFill>
              </a:rPr>
              <a:t>Kontrollera att alla ingredienser finns</a:t>
            </a:r>
          </a:p>
        </p:txBody>
      </p:sp>
      <p:sp>
        <p:nvSpPr>
          <p:cNvPr id="87" name="Begränsare 86"/>
          <p:cNvSpPr/>
          <p:nvPr/>
        </p:nvSpPr>
        <p:spPr>
          <a:xfrm>
            <a:off x="6704532" y="5657354"/>
            <a:ext cx="1295400" cy="461963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900" dirty="0">
                <a:solidFill>
                  <a:schemeClr val="tx1"/>
                </a:solidFill>
              </a:rPr>
              <a:t>Avnjut pannkakorna med valfritt </a:t>
            </a:r>
            <a:r>
              <a:rPr lang="sv-SE" sz="900" dirty="0" smtClean="0">
                <a:solidFill>
                  <a:schemeClr val="tx1"/>
                </a:solidFill>
              </a:rPr>
              <a:t>tillbehör</a:t>
            </a:r>
            <a:endParaRPr lang="sv-SE" sz="900" dirty="0">
              <a:solidFill>
                <a:schemeClr val="tx1"/>
              </a:solidFill>
            </a:endParaRPr>
          </a:p>
        </p:txBody>
      </p:sp>
      <p:sp>
        <p:nvSpPr>
          <p:cNvPr id="12340" name="textruta 87"/>
          <p:cNvSpPr txBox="1">
            <a:spLocks noChangeArrowheads="1"/>
          </p:cNvSpPr>
          <p:nvPr/>
        </p:nvSpPr>
        <p:spPr bwMode="auto">
          <a:xfrm>
            <a:off x="2026666" y="5596235"/>
            <a:ext cx="3190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000"/>
              <a:t>Ja</a:t>
            </a:r>
          </a:p>
        </p:txBody>
      </p:sp>
      <p:cxnSp>
        <p:nvCxnSpPr>
          <p:cNvPr id="90" name="Rak pil 89"/>
          <p:cNvCxnSpPr>
            <a:stCxn id="53" idx="2"/>
            <a:endCxn id="54" idx="0"/>
          </p:cNvCxnSpPr>
          <p:nvPr/>
        </p:nvCxnSpPr>
        <p:spPr>
          <a:xfrm flipH="1">
            <a:off x="1485329" y="3505498"/>
            <a:ext cx="6350" cy="195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42" name="textruta 90"/>
          <p:cNvSpPr txBox="1">
            <a:spLocks noChangeArrowheads="1"/>
          </p:cNvSpPr>
          <p:nvPr/>
        </p:nvSpPr>
        <p:spPr bwMode="auto">
          <a:xfrm>
            <a:off x="6351016" y="5534323"/>
            <a:ext cx="3190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000"/>
              <a:t>Ja</a:t>
            </a:r>
          </a:p>
        </p:txBody>
      </p:sp>
      <p:sp>
        <p:nvSpPr>
          <p:cNvPr id="12343" name="textruta 91"/>
          <p:cNvSpPr txBox="1">
            <a:spLocks noChangeArrowheads="1"/>
          </p:cNvSpPr>
          <p:nvPr/>
        </p:nvSpPr>
        <p:spPr bwMode="auto">
          <a:xfrm>
            <a:off x="5582666" y="5219998"/>
            <a:ext cx="377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000"/>
              <a:t>Nej</a:t>
            </a:r>
          </a:p>
        </p:txBody>
      </p:sp>
      <p:sp>
        <p:nvSpPr>
          <p:cNvPr id="12344" name="textruta 92"/>
          <p:cNvSpPr txBox="1">
            <a:spLocks noChangeArrowheads="1"/>
          </p:cNvSpPr>
          <p:nvPr/>
        </p:nvSpPr>
        <p:spPr bwMode="auto">
          <a:xfrm>
            <a:off x="302641" y="5481935"/>
            <a:ext cx="3778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000"/>
              <a:t>Nej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971600" y="44624"/>
            <a:ext cx="5265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Flödesschema – Exempel ”Pannkakor till lunch”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825" y="6184305"/>
            <a:ext cx="1770892" cy="48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9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ndstinget i Jönköpings län">
  <a:themeElements>
    <a:clrScheme name="Landstinget Rö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1001E"/>
      </a:accent1>
      <a:accent2>
        <a:srgbClr val="DC1A12"/>
      </a:accent2>
      <a:accent3>
        <a:srgbClr val="F36E6F"/>
      </a:accent3>
      <a:accent4>
        <a:srgbClr val="FBC7B5"/>
      </a:accent4>
      <a:accent5>
        <a:srgbClr val="DC1A12"/>
      </a:accent5>
      <a:accent6>
        <a:srgbClr val="8D0017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cinsk diagnostik">
  <a:themeElements>
    <a:clrScheme name="Landstinget Rö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1001E"/>
      </a:accent1>
      <a:accent2>
        <a:srgbClr val="DC1A12"/>
      </a:accent2>
      <a:accent3>
        <a:srgbClr val="F36E6F"/>
      </a:accent3>
      <a:accent4>
        <a:srgbClr val="FBC7B5"/>
      </a:accent4>
      <a:accent5>
        <a:srgbClr val="DC1A12"/>
      </a:accent5>
      <a:accent6>
        <a:srgbClr val="8D0017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it Bakgrund - Rött Tema">
  <a:themeElements>
    <a:clrScheme name="Landstinget Rö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1001E"/>
      </a:accent1>
      <a:accent2>
        <a:srgbClr val="DC1A12"/>
      </a:accent2>
      <a:accent3>
        <a:srgbClr val="F36E6F"/>
      </a:accent3>
      <a:accent4>
        <a:srgbClr val="FBC7B5"/>
      </a:accent4>
      <a:accent5>
        <a:srgbClr val="DC1A12"/>
      </a:accent5>
      <a:accent6>
        <a:srgbClr val="8D0017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årdcentralerna Bra Liv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olktandvården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dontologiska Institutionen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Vit Bakgrund - Grönt Tema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</TotalTime>
  <Words>95</Words>
  <Application>Microsoft Office PowerPoint</Application>
  <PresentationFormat>Bildspel på skärmen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9" baseType="lpstr">
      <vt:lpstr>Landstinget i Jönköpings län</vt:lpstr>
      <vt:lpstr>Medicinsk diagnostik</vt:lpstr>
      <vt:lpstr>Vit Bakgrund - Rött Tema</vt:lpstr>
      <vt:lpstr>Vårdcentralerna Bra Liv</vt:lpstr>
      <vt:lpstr>Folktandvården</vt:lpstr>
      <vt:lpstr>Odontologiska Institutionen</vt:lpstr>
      <vt:lpstr>Vit Bakgrund - Grönt Tema</vt:lpstr>
      <vt:lpstr>Visio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Exempel på flödesschema</dc:title>
  <dc:creator>Caroline Fruberg</dc:creator>
  <cp:keywords>exempel;process;pannkaka;metod</cp:keywords>
  <cp:lastModifiedBy>IT-centrum</cp:lastModifiedBy>
  <cp:revision>80</cp:revision>
  <dcterms:created xsi:type="dcterms:W3CDTF">2012-02-21T09:53:48Z</dcterms:created>
  <dcterms:modified xsi:type="dcterms:W3CDTF">2017-01-18T12:39:40Z</dcterms:modified>
</cp:coreProperties>
</file>