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3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957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pic>
        <p:nvPicPr>
          <p:cNvPr id="7" name="Picture 2" descr="G:\RYH\qulturum\1. Lärande och förnyelse\Passion för livet 662 MB\10. Material\Bild PFL - logga\bild_pgsa_lite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4648" y="6019817"/>
            <a:ext cx="620791" cy="59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Rak 9"/>
          <p:cNvCxnSpPr/>
          <p:nvPr userDrawn="1"/>
        </p:nvCxnSpPr>
        <p:spPr>
          <a:xfrm>
            <a:off x="719091" y="5930283"/>
            <a:ext cx="10733103" cy="88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306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8E61-3466-483F-9FA7-2FB0417DC9A6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CD9B-4089-4B98-88F5-71E99EC6F2E0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Picture 2" descr="G:\RYH\qulturum\1. Lärande och förnyelse\Passion för livet 662 MB\10. Material\Bild PFL - logga\bild_pgsa_lite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4648" y="6019817"/>
            <a:ext cx="620791" cy="59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Rak 9"/>
          <p:cNvCxnSpPr/>
          <p:nvPr userDrawn="1"/>
        </p:nvCxnSpPr>
        <p:spPr>
          <a:xfrm>
            <a:off x="719091" y="5930283"/>
            <a:ext cx="10733103" cy="88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781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8E61-3466-483F-9FA7-2FB0417DC9A6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CD9B-4089-4B98-88F5-71E99EC6F2E0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Picture 2" descr="G:\RYH\qulturum\1. Lärande och förnyelse\Passion för livet 662 MB\10. Material\Bild PFL - logga\bild_pgsa_lite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4648" y="6019817"/>
            <a:ext cx="620791" cy="59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Rak 9"/>
          <p:cNvCxnSpPr/>
          <p:nvPr userDrawn="1"/>
        </p:nvCxnSpPr>
        <p:spPr>
          <a:xfrm>
            <a:off x="719091" y="5930283"/>
            <a:ext cx="10733103" cy="88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0266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8E61-3466-483F-9FA7-2FB0417DC9A6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CD9B-4089-4B98-88F5-71E99EC6F2E0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Picture 2" descr="G:\RYH\qulturum\1. Lärande och förnyelse\Passion för livet 662 MB\10. Material\Bild PFL - logga\bild_pgsa_lite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4648" y="6019817"/>
            <a:ext cx="620791" cy="59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Rak 9"/>
          <p:cNvCxnSpPr/>
          <p:nvPr userDrawn="1"/>
        </p:nvCxnSpPr>
        <p:spPr>
          <a:xfrm>
            <a:off x="719091" y="5930283"/>
            <a:ext cx="10733103" cy="88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0167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8E61-3466-483F-9FA7-2FB0417DC9A6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CD9B-4089-4B98-88F5-71E99EC6F2E0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Picture 2" descr="G:\RYH\qulturum\1. Lärande och förnyelse\Passion för livet 662 MB\10. Material\Bild PFL - logga\bild_pgsa_lite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4648" y="6019817"/>
            <a:ext cx="620791" cy="59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Rak 9"/>
          <p:cNvCxnSpPr/>
          <p:nvPr userDrawn="1"/>
        </p:nvCxnSpPr>
        <p:spPr>
          <a:xfrm>
            <a:off x="719091" y="5930283"/>
            <a:ext cx="10733103" cy="88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5150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8E61-3466-483F-9FA7-2FB0417DC9A6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CD9B-4089-4B98-88F5-71E99EC6F2E0}" type="slidenum">
              <a:rPr lang="sv-SE" smtClean="0"/>
              <a:t>‹#›</a:t>
            </a:fld>
            <a:endParaRPr lang="sv-SE"/>
          </a:p>
        </p:txBody>
      </p:sp>
      <p:pic>
        <p:nvPicPr>
          <p:cNvPr id="6" name="Picture 2" descr="G:\RYH\qulturum\1. Lärande och förnyelse\Passion för livet 662 MB\10. Material\Bild PFL - logga\bild_pgsa_lite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4648" y="6019817"/>
            <a:ext cx="620791" cy="59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Rak 9"/>
          <p:cNvCxnSpPr/>
          <p:nvPr userDrawn="1"/>
        </p:nvCxnSpPr>
        <p:spPr>
          <a:xfrm>
            <a:off x="719091" y="5930283"/>
            <a:ext cx="10733103" cy="88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4244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8E61-3466-483F-9FA7-2FB0417DC9A6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CD9B-4089-4B98-88F5-71E99EC6F2E0}" type="slidenum">
              <a:rPr lang="sv-SE" smtClean="0"/>
              <a:t>‹#›</a:t>
            </a:fld>
            <a:endParaRPr lang="sv-SE"/>
          </a:p>
        </p:txBody>
      </p:sp>
      <p:pic>
        <p:nvPicPr>
          <p:cNvPr id="5" name="Picture 2" descr="G:\RYH\qulturum\1. Lärande och förnyelse\Passion för livet 662 MB\10. Material\Bild PFL - logga\bild_pgsa_lite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4648" y="6019817"/>
            <a:ext cx="620791" cy="59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Rak 9"/>
          <p:cNvCxnSpPr/>
          <p:nvPr userDrawn="1"/>
        </p:nvCxnSpPr>
        <p:spPr>
          <a:xfrm>
            <a:off x="719091" y="5930283"/>
            <a:ext cx="10733103" cy="88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5695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8E61-3466-483F-9FA7-2FB0417DC9A6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CD9B-4089-4B98-88F5-71E99EC6F2E0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Picture 2" descr="G:\RYH\qulturum\1. Lärande och förnyelse\Passion för livet 662 MB\10. Material\Bild PFL - logga\bild_pgsa_liten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4648" y="6019817"/>
            <a:ext cx="620791" cy="59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Rak 9"/>
          <p:cNvCxnSpPr/>
          <p:nvPr userDrawn="1"/>
        </p:nvCxnSpPr>
        <p:spPr>
          <a:xfrm>
            <a:off x="719091" y="5930283"/>
            <a:ext cx="10733103" cy="88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986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18E61-3466-483F-9FA7-2FB0417DC9A6}" type="datetimeFigureOut">
              <a:rPr lang="sv-SE" smtClean="0"/>
              <a:t>2022-05-17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9CD9B-4089-4B98-88F5-71E99EC6F2E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7610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E-hälsa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/>
              <a:t>Samtala om: vad är E-hälsa? När kan det användas?</a:t>
            </a:r>
          </a:p>
          <a:p>
            <a:r>
              <a:rPr lang="sv-SE" sz="2400" dirty="0"/>
              <a:t>1177.se, Liv och hälsa</a:t>
            </a:r>
          </a:p>
          <a:p>
            <a:r>
              <a:rPr lang="sv-SE" sz="2400" dirty="0"/>
              <a:t>1177 vårdguiden</a:t>
            </a:r>
          </a:p>
          <a:p>
            <a:pPr lvl="1"/>
            <a:r>
              <a:rPr lang="sv-SE" dirty="0"/>
              <a:t>Boka och avboka tider via 1177</a:t>
            </a:r>
          </a:p>
          <a:p>
            <a:pPr lvl="1"/>
            <a:r>
              <a:rPr lang="sv-SE" dirty="0"/>
              <a:t>Läs journal via 1177</a:t>
            </a:r>
          </a:p>
          <a:p>
            <a:pPr lvl="1"/>
            <a:r>
              <a:rPr lang="sv-SE" dirty="0"/>
              <a:t>Se dina recept</a:t>
            </a:r>
          </a:p>
          <a:p>
            <a:pPr lvl="1"/>
            <a:r>
              <a:rPr lang="sv-SE" dirty="0"/>
              <a:t>xx</a:t>
            </a:r>
          </a:p>
          <a:p>
            <a:r>
              <a:rPr lang="sv-SE" sz="2400" dirty="0" err="1"/>
              <a:t>Vårdmötesappar</a:t>
            </a:r>
            <a:endParaRPr lang="sv-SE" sz="2400" dirty="0"/>
          </a:p>
          <a:p>
            <a:r>
              <a:rPr lang="sv-SE" sz="2400" dirty="0" err="1"/>
              <a:t>Xx</a:t>
            </a:r>
            <a:endParaRPr lang="sv-SE" sz="2400" dirty="0"/>
          </a:p>
          <a:p>
            <a:r>
              <a:rPr lang="sv-SE" sz="2400" dirty="0" err="1"/>
              <a:t>Xx</a:t>
            </a:r>
            <a:endParaRPr lang="sv-SE" sz="2400" dirty="0"/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61834826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E202770-EC75-4AE2-9799-439AAADD5A83}" vid="{9334744A-DD4F-4483-8AB6-A2516B02E8D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Bredbild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1_Office-tema</vt:lpstr>
      <vt:lpstr>E-hälsa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E-hälsa</dc:title>
  <dc:creator>Lundblad Susanne</dc:creator>
  <cp:lastModifiedBy>Lundblad Susanne</cp:lastModifiedBy>
  <cp:revision>1</cp:revision>
  <dcterms:created xsi:type="dcterms:W3CDTF">2022-05-17T12:43:35Z</dcterms:created>
  <dcterms:modified xsi:type="dcterms:W3CDTF">2022-05-17T12:44:30Z</dcterms:modified>
</cp:coreProperties>
</file>