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E92"/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6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skriver du in titeln på din presentation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Här placerar du undertiteln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Chefläkare och patientsäkerhet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2023-06-18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2023-06-18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Chefläkare och patientsäkerhet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2023-06-18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Chefläkare och patientsäkerhet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på den ikon du vill använda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Chefläkare och patientsäkerhet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2023-06-18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1876" y="5340524"/>
            <a:ext cx="2252571" cy="648000"/>
          </a:xfrm>
          <a:prstGeom prst="rect">
            <a:avLst/>
          </a:prstGeom>
        </p:spPr>
      </p:pic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 smtClean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 smtClean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 smtClean="0">
                <a:solidFill>
                  <a:schemeClr val="bg1"/>
                </a:solidFill>
              </a:rPr>
              <a:t>www.rjl.se</a:t>
            </a:r>
            <a:endParaRPr lang="sv-SE" sz="20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2023-06-18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Chefläkare och patientsäkerhet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93383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2023-06-18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Chefläkare och patientsäkerhet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44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3" r:id="rId5"/>
    <p:sldLayoutId id="2147483654" r:id="rId6"/>
    <p:sldLayoutId id="2147483661" r:id="rId7"/>
    <p:sldLayoutId id="2147483662" r:id="rId8"/>
    <p:sldLayoutId id="2147483663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+mj-lt"/>
        <a:buAutoNum type="arabicPeriod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Chefläkare och patientsäkerhet</a:t>
            </a:r>
            <a:endParaRPr lang="sv-SE" dirty="0"/>
          </a:p>
        </p:txBody>
      </p:sp>
      <p:sp>
        <p:nvSpPr>
          <p:cNvPr id="2050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1686127" y="1791854"/>
            <a:ext cx="8752331" cy="4229433"/>
          </a:xfrm>
          <a:ln>
            <a:noFill/>
          </a:ln>
        </p:spPr>
        <p:txBody>
          <a:bodyPr/>
          <a:lstStyle/>
          <a:p>
            <a:pPr algn="ctr"/>
            <a:r>
              <a:rPr lang="sv-SE" sz="1200" dirty="0" smtClean="0">
                <a:solidFill>
                  <a:srgbClr val="FF0000"/>
                </a:solidFill>
              </a:rPr>
              <a:t>rött=chefläkare    </a:t>
            </a:r>
            <a:r>
              <a:rPr lang="sv-SE" sz="1200" dirty="0" smtClean="0"/>
              <a:t>            </a:t>
            </a:r>
            <a:r>
              <a:rPr lang="sv-SE" sz="1200" dirty="0">
                <a:solidFill>
                  <a:srgbClr val="0033CC"/>
                </a:solidFill>
              </a:rPr>
              <a:t>blått=administratör </a:t>
            </a:r>
            <a:r>
              <a:rPr lang="sv-SE" sz="1200" dirty="0">
                <a:solidFill>
                  <a:srgbClr val="0066FF"/>
                </a:solidFill>
              </a:rPr>
              <a:t>   </a:t>
            </a:r>
            <a:r>
              <a:rPr lang="sv-SE" sz="1200" dirty="0"/>
              <a:t>         svart=klinik eller annan funktion) </a:t>
            </a:r>
          </a:p>
          <a:p>
            <a:endParaRPr lang="sv-SE" sz="2800" dirty="0"/>
          </a:p>
        </p:txBody>
      </p:sp>
      <p:sp>
        <p:nvSpPr>
          <p:cNvPr id="3" name="Rektangel 2"/>
          <p:cNvSpPr/>
          <p:nvPr/>
        </p:nvSpPr>
        <p:spPr>
          <a:xfrm>
            <a:off x="1696517" y="2564904"/>
            <a:ext cx="2096839" cy="863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100" dirty="0">
                <a:solidFill>
                  <a:schemeClr val="tx1"/>
                </a:solidFill>
              </a:rPr>
              <a:t>Begäran kommer till funktionsbrevlåda </a:t>
            </a:r>
            <a:r>
              <a:rPr lang="sv-SE" sz="1100" i="1" dirty="0">
                <a:solidFill>
                  <a:schemeClr val="tx1"/>
                </a:solidFill>
              </a:rPr>
              <a:t>Chefläkare och patientsäkerhe</a:t>
            </a:r>
            <a:r>
              <a:rPr lang="sv-SE" sz="1100" dirty="0">
                <a:solidFill>
                  <a:schemeClr val="tx1"/>
                </a:solidFill>
              </a:rPr>
              <a:t>t och vidarebefordras till berörd chefläkares funktionsbrevlåda</a:t>
            </a:r>
          </a:p>
        </p:txBody>
      </p:sp>
      <p:sp>
        <p:nvSpPr>
          <p:cNvPr id="4" name="Rektangel 3"/>
          <p:cNvSpPr/>
          <p:nvPr/>
        </p:nvSpPr>
        <p:spPr>
          <a:xfrm>
            <a:off x="4105251" y="2572841"/>
            <a:ext cx="1774726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Mejlet vidarebefordras till berörd klinik</a:t>
            </a:r>
            <a:r>
              <a:rPr lang="sv-SE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6296956" y="2574429"/>
            <a:ext cx="214026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Kliniken iordningsställer svar (yttrande), tar fram journalkopior och postar allt </a:t>
            </a:r>
            <a:br>
              <a:rPr lang="sv-SE" sz="1200" dirty="0">
                <a:solidFill>
                  <a:schemeClr val="tx1"/>
                </a:solidFill>
              </a:rPr>
            </a:br>
            <a:r>
              <a:rPr lang="sv-SE" sz="1200" dirty="0">
                <a:solidFill>
                  <a:schemeClr val="tx1"/>
                </a:solidFill>
              </a:rPr>
              <a:t>till chefläkaren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1686126" y="3811958"/>
            <a:ext cx="907100" cy="863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Svaret (yttrandet) postas till IVO samt  diarieförs</a:t>
            </a:r>
          </a:p>
        </p:txBody>
      </p:sp>
      <p:sp>
        <p:nvSpPr>
          <p:cNvPr id="13" name="Höger 12"/>
          <p:cNvSpPr/>
          <p:nvPr/>
        </p:nvSpPr>
        <p:spPr>
          <a:xfrm>
            <a:off x="3833738" y="2958703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 14"/>
          <p:cNvSpPr/>
          <p:nvPr/>
        </p:nvSpPr>
        <p:spPr>
          <a:xfrm>
            <a:off x="5967425" y="2919413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4502893" y="4997695"/>
            <a:ext cx="2055267" cy="86518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v-SE" sz="1100" dirty="0" smtClean="0">
              <a:solidFill>
                <a:schemeClr val="tx1"/>
              </a:solidFill>
            </a:endParaRPr>
          </a:p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Beslut kommer </a:t>
            </a:r>
            <a:r>
              <a:rPr lang="sv-SE" sz="1100" dirty="0">
                <a:solidFill>
                  <a:schemeClr val="tx1"/>
                </a:solidFill>
              </a:rPr>
              <a:t>till funktionsbrevlåda </a:t>
            </a:r>
            <a:r>
              <a:rPr lang="sv-SE" sz="1100" i="1" dirty="0">
                <a:solidFill>
                  <a:schemeClr val="tx1"/>
                </a:solidFill>
              </a:rPr>
              <a:t>Chefläkare och </a:t>
            </a:r>
            <a:r>
              <a:rPr lang="sv-SE" sz="1100" i="1" dirty="0" smtClean="0">
                <a:solidFill>
                  <a:schemeClr val="tx1"/>
                </a:solidFill>
              </a:rPr>
              <a:t>patientsäkerhet</a:t>
            </a:r>
            <a:r>
              <a:rPr lang="sv-SE" sz="1100" dirty="0" smtClean="0">
                <a:solidFill>
                  <a:schemeClr val="tx1"/>
                </a:solidFill>
              </a:rPr>
              <a:t> </a:t>
            </a:r>
            <a:r>
              <a:rPr lang="sv-SE" sz="1100" dirty="0">
                <a:solidFill>
                  <a:schemeClr val="tx1"/>
                </a:solidFill>
              </a:rPr>
              <a:t>och vidarebefordras till berörd chefläkares funktionsbrevlåda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5" name="Höger 24"/>
          <p:cNvSpPr/>
          <p:nvPr/>
        </p:nvSpPr>
        <p:spPr>
          <a:xfrm>
            <a:off x="2982575" y="5338107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6938181" y="5013569"/>
            <a:ext cx="1634853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Beslut vidarebefordras till berörd klinik</a:t>
            </a:r>
          </a:p>
        </p:txBody>
      </p:sp>
      <p:sp>
        <p:nvSpPr>
          <p:cNvPr id="26" name="Höger 25"/>
          <p:cNvSpPr/>
          <p:nvPr/>
        </p:nvSpPr>
        <p:spPr>
          <a:xfrm>
            <a:off x="8678871" y="5361605"/>
            <a:ext cx="256753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10246157" y="4983313"/>
            <a:ext cx="763898" cy="863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Ärendet rensas</a:t>
            </a:r>
          </a:p>
        </p:txBody>
      </p:sp>
      <p:sp>
        <p:nvSpPr>
          <p:cNvPr id="30" name="Höger 29"/>
          <p:cNvSpPr/>
          <p:nvPr/>
        </p:nvSpPr>
        <p:spPr>
          <a:xfrm>
            <a:off x="10272464" y="2924175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Höger 31"/>
          <p:cNvSpPr/>
          <p:nvPr/>
        </p:nvSpPr>
        <p:spPr>
          <a:xfrm>
            <a:off x="2696616" y="4166467"/>
            <a:ext cx="256753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Höger 33"/>
          <p:cNvSpPr/>
          <p:nvPr/>
        </p:nvSpPr>
        <p:spPr>
          <a:xfrm>
            <a:off x="6198070" y="4162693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ktangel 36"/>
          <p:cNvSpPr/>
          <p:nvPr/>
        </p:nvSpPr>
        <p:spPr>
          <a:xfrm>
            <a:off x="9031964" y="4993282"/>
            <a:ext cx="796280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Ärendet avslutas  </a:t>
            </a:r>
          </a:p>
        </p:txBody>
      </p:sp>
      <p:sp>
        <p:nvSpPr>
          <p:cNvPr id="38" name="Höger 37"/>
          <p:cNvSpPr/>
          <p:nvPr/>
        </p:nvSpPr>
        <p:spPr>
          <a:xfrm>
            <a:off x="9896039" y="5337821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3099282" y="3808995"/>
            <a:ext cx="2986177" cy="86518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Förslag till beslut kommer till funktionsbrevlåda </a:t>
            </a:r>
            <a:r>
              <a:rPr lang="sv-SE" sz="1200" i="1" dirty="0">
                <a:solidFill>
                  <a:schemeClr val="tx1"/>
                </a:solidFill>
              </a:rPr>
              <a:t>Chefläkare och patientsäkerhe</a:t>
            </a:r>
            <a:r>
              <a:rPr lang="sv-SE" sz="1200" dirty="0">
                <a:solidFill>
                  <a:schemeClr val="tx1"/>
                </a:solidFill>
              </a:rPr>
              <a:t>t och vidarebefordras till berörd chefläkares funktionsbrevlåda</a:t>
            </a:r>
          </a:p>
        </p:txBody>
      </p:sp>
      <p:sp>
        <p:nvSpPr>
          <p:cNvPr id="36" name="Rektangel 35"/>
          <p:cNvSpPr/>
          <p:nvPr/>
        </p:nvSpPr>
        <p:spPr>
          <a:xfrm>
            <a:off x="6515473" y="3784388"/>
            <a:ext cx="2091283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150" dirty="0">
                <a:solidFill>
                  <a:schemeClr val="tx1"/>
                </a:solidFill>
              </a:rPr>
              <a:t>Mejlet vidarebefordras till berörd klinik</a:t>
            </a:r>
          </a:p>
        </p:txBody>
      </p:sp>
      <p:sp>
        <p:nvSpPr>
          <p:cNvPr id="39" name="Rektangel 38"/>
          <p:cNvSpPr/>
          <p:nvPr/>
        </p:nvSpPr>
        <p:spPr>
          <a:xfrm>
            <a:off x="8976321" y="3775553"/>
            <a:ext cx="1229469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 err="1">
                <a:solidFill>
                  <a:schemeClr val="tx1"/>
                </a:solidFill>
              </a:rPr>
              <a:t>Ev</a:t>
            </a:r>
            <a:r>
              <a:rPr lang="sv-SE" sz="1200" dirty="0">
                <a:solidFill>
                  <a:schemeClr val="tx1"/>
                </a:solidFill>
              </a:rPr>
              <a:t> svar (yttrande) på förslag till beslut postas till chefläkare</a:t>
            </a:r>
          </a:p>
        </p:txBody>
      </p:sp>
      <p:sp>
        <p:nvSpPr>
          <p:cNvPr id="40" name="Rektangel 39"/>
          <p:cNvSpPr/>
          <p:nvPr/>
        </p:nvSpPr>
        <p:spPr>
          <a:xfrm>
            <a:off x="1686127" y="5007097"/>
            <a:ext cx="1251679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Klinikens svar (yttrande) granskas och   lämnas till administratören</a:t>
            </a:r>
          </a:p>
        </p:txBody>
      </p:sp>
      <p:sp>
        <p:nvSpPr>
          <p:cNvPr id="42" name="Höger 41"/>
          <p:cNvSpPr/>
          <p:nvPr/>
        </p:nvSpPr>
        <p:spPr>
          <a:xfrm>
            <a:off x="8679071" y="4139691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Höger 42"/>
          <p:cNvSpPr/>
          <p:nvPr/>
        </p:nvSpPr>
        <p:spPr>
          <a:xfrm>
            <a:off x="10264601" y="4097920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Höger 43"/>
          <p:cNvSpPr/>
          <p:nvPr/>
        </p:nvSpPr>
        <p:spPr>
          <a:xfrm>
            <a:off x="6654500" y="5351515"/>
            <a:ext cx="233412" cy="14088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Höger 45"/>
          <p:cNvSpPr/>
          <p:nvPr/>
        </p:nvSpPr>
        <p:spPr>
          <a:xfrm>
            <a:off x="4220121" y="5347792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Höger 46"/>
          <p:cNvSpPr/>
          <p:nvPr/>
        </p:nvSpPr>
        <p:spPr>
          <a:xfrm>
            <a:off x="8506903" y="2929732"/>
            <a:ext cx="233412" cy="15458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/>
          <p:cNvSpPr/>
          <p:nvPr/>
        </p:nvSpPr>
        <p:spPr>
          <a:xfrm>
            <a:off x="8803361" y="2574429"/>
            <a:ext cx="1408641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Klinikens svar (yttrande) granskas och   lämnas till administratören</a:t>
            </a:r>
          </a:p>
        </p:txBody>
      </p:sp>
      <p:sp>
        <p:nvSpPr>
          <p:cNvPr id="49" name="Rektangel 48"/>
          <p:cNvSpPr/>
          <p:nvPr/>
        </p:nvSpPr>
        <p:spPr>
          <a:xfrm>
            <a:off x="3254087" y="4993282"/>
            <a:ext cx="907100" cy="863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</a:rPr>
              <a:t>Svaret (yttrandet) postas till IVO samt  diarieförs</a:t>
            </a:r>
          </a:p>
        </p:txBody>
      </p:sp>
      <p:sp>
        <p:nvSpPr>
          <p:cNvPr id="31" name="Rubrik 2"/>
          <p:cNvSpPr txBox="1">
            <a:spLocks/>
          </p:cNvSpPr>
          <p:nvPr/>
        </p:nvSpPr>
        <p:spPr>
          <a:xfrm>
            <a:off x="1404131" y="575938"/>
            <a:ext cx="10261396" cy="12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rgbClr val="B106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Administrativt flöde för enskildas klagomål, Region Jönköpings län </a:t>
            </a:r>
            <a:r>
              <a:rPr lang="sv-SE" u="sng" dirty="0" smtClean="0"/>
              <a:t> </a:t>
            </a:r>
            <a:r>
              <a:rPr lang="sv-SE" sz="4800" dirty="0" smtClean="0"/>
              <a:t/>
            </a:r>
            <a:br>
              <a:rPr lang="sv-SE" sz="4800" dirty="0" smtClean="0"/>
            </a:b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2025-06-17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506903" y="6228000"/>
            <a:ext cx="2632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>
                <a:solidFill>
                  <a:srgbClr val="302E92"/>
                </a:solidFill>
              </a:rPr>
              <a:t>Rutor i blått syftar på administratör </a:t>
            </a:r>
            <a:r>
              <a:rPr lang="sv-SE" sz="1050" smtClean="0">
                <a:solidFill>
                  <a:srgbClr val="302E92"/>
                </a:solidFill>
              </a:rPr>
              <a:t>inom sektion chefläkare </a:t>
            </a:r>
            <a:r>
              <a:rPr lang="sv-SE" sz="1050" dirty="0" smtClean="0">
                <a:solidFill>
                  <a:srgbClr val="302E92"/>
                </a:solidFill>
              </a:rPr>
              <a:t>och patientsäkerhet</a:t>
            </a:r>
            <a:endParaRPr lang="sv-SE" sz="1050" dirty="0">
              <a:solidFill>
                <a:srgbClr val="302E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6"/>
      </a:accent1>
      <a:accent2>
        <a:srgbClr val="CE1141"/>
      </a:accent2>
      <a:accent3>
        <a:srgbClr val="FF4444"/>
      </a:accent3>
      <a:accent4>
        <a:srgbClr val="F79FA1"/>
      </a:accent4>
      <a:accent5>
        <a:srgbClr val="0093D0"/>
      </a:accent5>
      <a:accent6>
        <a:srgbClr val="F59A1B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47EB301F-8E4A-4518-A6D6-A6E03510DF64}" vid="{8380EFD5-FE9B-439A-B17F-493A53BD8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13</TotalTime>
  <Words>157</Words>
  <Application>Microsoft Office PowerPoint</Application>
  <PresentationFormat>Bredbild</PresentationFormat>
  <Paragraphs>20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Holgersson Camilla</dc:creator>
  <cp:lastModifiedBy>Holgersson Camilla</cp:lastModifiedBy>
  <cp:revision>4</cp:revision>
  <dcterms:created xsi:type="dcterms:W3CDTF">2021-11-12T08:16:33Z</dcterms:created>
  <dcterms:modified xsi:type="dcterms:W3CDTF">2025-06-17T07:27:29Z</dcterms:modified>
</cp:coreProperties>
</file>