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57" r:id="rId2"/>
    <p:sldId id="258" r:id="rId3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2" autoAdjust="0"/>
    <p:restoredTop sz="94633" autoAdjust="0"/>
  </p:normalViewPr>
  <p:slideViewPr>
    <p:cSldViewPr>
      <p:cViewPr varScale="1">
        <p:scale>
          <a:sx n="150" d="100"/>
          <a:sy n="150" d="100"/>
        </p:scale>
        <p:origin x="576" y="12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20" d="100"/>
          <a:sy n="120" d="100"/>
        </p:scale>
        <p:origin x="4104" y="12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>
            <a:extLst>
              <a:ext uri="{FF2B5EF4-FFF2-40B4-BE49-F238E27FC236}">
                <a16:creationId xmlns:a16="http://schemas.microsoft.com/office/drawing/2014/main" id="{126BF3E7-3377-BC08-9CC2-F2B689D65BE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F056D820-3E82-0934-7631-6AD0E52CF14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03E11B-039B-4D57-9BED-041F3EB49203}" type="datetimeFigureOut">
              <a:rPr lang="sv-SE" smtClean="0"/>
              <a:t>2022-12-28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B6D16BD5-F550-3044-F963-36B04D374A4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F898D62C-791F-B99D-B063-A70402D00B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39B3C2-C5AB-4C98-A721-87BF175EAD44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6755222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objekt 6">
            <a:extLst>
              <a:ext uri="{FF2B5EF4-FFF2-40B4-BE49-F238E27FC236}">
                <a16:creationId xmlns:a16="http://schemas.microsoft.com/office/drawing/2014/main" id="{2F49507F-D5C0-8FEC-3992-F128BB1DC03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832" y="2852936"/>
            <a:ext cx="3376336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6550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si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objekt 6">
            <a:extLst>
              <a:ext uri="{FF2B5EF4-FFF2-40B4-BE49-F238E27FC236}">
                <a16:creationId xmlns:a16="http://schemas.microsoft.com/office/drawing/2014/main" id="{26FD4AC8-4002-5E9A-3F0C-CEE45D194D7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4044" y="2276872"/>
            <a:ext cx="2954294" cy="1008112"/>
          </a:xfrm>
          <a:prstGeom prst="rect">
            <a:avLst/>
          </a:prstGeom>
        </p:spPr>
      </p:pic>
      <p:sp>
        <p:nvSpPr>
          <p:cNvPr id="9" name="Platshållare för bild 10">
            <a:extLst>
              <a:ext uri="{FF2B5EF4-FFF2-40B4-BE49-F238E27FC236}">
                <a16:creationId xmlns:a16="http://schemas.microsoft.com/office/drawing/2014/main" id="{C5AD2B65-B729-6B47-8824-64027D7C2BA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5259" y="0"/>
            <a:ext cx="4283968" cy="6858000"/>
          </a:xfrm>
        </p:spPr>
        <p:txBody>
          <a:bodyPr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>
                <a:srgbClr val="B1063A"/>
              </a:buClr>
              <a:buFontTx/>
              <a:buNone/>
              <a:defRPr lang="sv-SE" sz="2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sv-SE" dirty="0"/>
              <a:t>Klicka på symbolen för bild för att lägga till foto</a:t>
            </a:r>
          </a:p>
        </p:txBody>
      </p:sp>
    </p:spTree>
    <p:extLst>
      <p:ext uri="{BB962C8B-B14F-4D97-AF65-F5344CB8AC3E}">
        <p14:creationId xmlns:p14="http://schemas.microsoft.com/office/powerpoint/2010/main" val="1176928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ehållssida utan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>
            <a:extLst>
              <a:ext uri="{FF2B5EF4-FFF2-40B4-BE49-F238E27FC236}">
                <a16:creationId xmlns:a16="http://schemas.microsoft.com/office/drawing/2014/main" id="{10DC53A9-0EA8-C3EA-8400-F0B996A521C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448" y="5949280"/>
            <a:ext cx="1688168" cy="576064"/>
          </a:xfrm>
          <a:prstGeom prst="rect">
            <a:avLst/>
          </a:prstGeom>
        </p:spPr>
      </p:pic>
      <p:sp>
        <p:nvSpPr>
          <p:cNvPr id="8" name="Rubrik 1">
            <a:extLst>
              <a:ext uri="{FF2B5EF4-FFF2-40B4-BE49-F238E27FC236}">
                <a16:creationId xmlns:a16="http://schemas.microsoft.com/office/drawing/2014/main" id="{EE1083AD-244C-BDA5-F33C-3573FBDA7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3431" y="692696"/>
            <a:ext cx="10081365" cy="1296000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b="1"/>
            </a:lvl1pPr>
          </a:lstStyle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10" name="Platshållare för text 8">
            <a:extLst>
              <a:ext uri="{FF2B5EF4-FFF2-40B4-BE49-F238E27FC236}">
                <a16:creationId xmlns:a16="http://schemas.microsoft.com/office/drawing/2014/main" id="{FE4D2F3A-4E52-3553-0125-D38DD56987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83294" y="1988696"/>
            <a:ext cx="10081257" cy="3816568"/>
          </a:xfrm>
        </p:spPr>
        <p:txBody>
          <a:bodyPr>
            <a:noAutofit/>
          </a:bodyPr>
          <a:lstStyle>
            <a:lvl1pPr>
              <a:lnSpc>
                <a:spcPts val="3400"/>
              </a:lnSpc>
              <a:defRPr sz="2200"/>
            </a:lvl1pPr>
            <a:lvl2pPr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200"/>
            </a:lvl2pPr>
            <a:lvl3pPr>
              <a:lnSpc>
                <a:spcPct val="100000"/>
              </a:lnSpc>
              <a:spcAft>
                <a:spcPts val="1200"/>
              </a:spcAft>
              <a:defRPr sz="2200"/>
            </a:lvl3pPr>
            <a:lvl4pPr>
              <a:lnSpc>
                <a:spcPct val="100000"/>
              </a:lnSpc>
              <a:spcAft>
                <a:spcPts val="1200"/>
              </a:spcAft>
              <a:defRPr sz="2200"/>
            </a:lvl4pPr>
            <a:lvl5pPr>
              <a:lnSpc>
                <a:spcPct val="100000"/>
              </a:lnSpc>
              <a:spcAft>
                <a:spcPts val="1200"/>
              </a:spcAft>
              <a:defRPr sz="2200"/>
            </a:lvl5pPr>
          </a:lstStyle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813610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ehållssida med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tshållare för bild 10">
            <a:extLst>
              <a:ext uri="{FF2B5EF4-FFF2-40B4-BE49-F238E27FC236}">
                <a16:creationId xmlns:a16="http://schemas.microsoft.com/office/drawing/2014/main" id="{C5AD2B65-B729-6B47-8824-64027D7C2BA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5259" y="0"/>
            <a:ext cx="4283968" cy="6858000"/>
          </a:xfrm>
        </p:spPr>
        <p:txBody>
          <a:bodyPr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>
                <a:srgbClr val="B1063A"/>
              </a:buClr>
              <a:buFontTx/>
              <a:buNone/>
              <a:defRPr lang="sv-SE" sz="2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sv-SE" dirty="0"/>
              <a:t>Klicka på symbolen för bild för att lägga till foto</a:t>
            </a:r>
          </a:p>
        </p:txBody>
      </p:sp>
      <p:pic>
        <p:nvPicPr>
          <p:cNvPr id="3" name="Bildobjekt 2">
            <a:extLst>
              <a:ext uri="{FF2B5EF4-FFF2-40B4-BE49-F238E27FC236}">
                <a16:creationId xmlns:a16="http://schemas.microsoft.com/office/drawing/2014/main" id="{E61FA48E-D5FF-F371-BD70-0716C88957B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448" y="5949280"/>
            <a:ext cx="1688168" cy="576064"/>
          </a:xfrm>
          <a:prstGeom prst="rect">
            <a:avLst/>
          </a:prstGeom>
        </p:spPr>
      </p:pic>
      <p:sp>
        <p:nvSpPr>
          <p:cNvPr id="10" name="Rubrik 1">
            <a:extLst>
              <a:ext uri="{FF2B5EF4-FFF2-40B4-BE49-F238E27FC236}">
                <a16:creationId xmlns:a16="http://schemas.microsoft.com/office/drawing/2014/main" id="{08235130-4BEC-9384-B943-7AC2FD05C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912" y="692696"/>
            <a:ext cx="5832847" cy="1209784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b="1"/>
            </a:lvl1pPr>
          </a:lstStyle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11" name="Platshållare för text 8">
            <a:extLst>
              <a:ext uri="{FF2B5EF4-FFF2-40B4-BE49-F238E27FC236}">
                <a16:creationId xmlns:a16="http://schemas.microsoft.com/office/drawing/2014/main" id="{86778B0F-9919-F056-4D01-10637764C96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03775" y="1988696"/>
            <a:ext cx="5832785" cy="3528536"/>
          </a:xfrm>
        </p:spPr>
        <p:txBody>
          <a:bodyPr>
            <a:noAutofit/>
          </a:bodyPr>
          <a:lstStyle>
            <a:lvl1pPr>
              <a:lnSpc>
                <a:spcPts val="3400"/>
              </a:lnSpc>
              <a:defRPr sz="2200"/>
            </a:lvl1pPr>
            <a:lvl2pPr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200"/>
            </a:lvl2pPr>
            <a:lvl3pPr>
              <a:lnSpc>
                <a:spcPct val="100000"/>
              </a:lnSpc>
              <a:spcAft>
                <a:spcPts val="1200"/>
              </a:spcAft>
              <a:defRPr sz="2200"/>
            </a:lvl3pPr>
            <a:lvl4pPr>
              <a:lnSpc>
                <a:spcPct val="100000"/>
              </a:lnSpc>
              <a:spcAft>
                <a:spcPts val="1200"/>
              </a:spcAft>
              <a:defRPr sz="2200"/>
            </a:lvl4pPr>
            <a:lvl5pPr>
              <a:lnSpc>
                <a:spcPct val="100000"/>
              </a:lnSpc>
              <a:spcAft>
                <a:spcPts val="1200"/>
              </a:spcAft>
              <a:defRPr sz="2200"/>
            </a:lvl5pPr>
          </a:lstStyle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078917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3C5A56-B70E-4C97-B9F7-B638CAF36F59}" type="datetimeFigureOut">
              <a:rPr lang="sv-SE" smtClean="0"/>
              <a:t>2022-12-28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63AFF5-EE31-4224-91D0-FD67F78F414E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16338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832" y="2852936"/>
            <a:ext cx="3376336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5232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1ECD4747-449D-D067-2BD7-D38E250B2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Så här använder du PowerPoint-mallen</a:t>
            </a:r>
          </a:p>
        </p:txBody>
      </p:sp>
      <p:pic>
        <p:nvPicPr>
          <p:cNvPr id="8" name="Platshållare för bild 7" descr="En bild som visar person&#10;&#10;Automatiskt genererad beskrivning">
            <a:extLst>
              <a:ext uri="{FF2B5EF4-FFF2-40B4-BE49-F238E27FC236}">
                <a16:creationId xmlns:a16="http://schemas.microsoft.com/office/drawing/2014/main" id="{2ABD4919-3484-309B-565C-8A410EFBE98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4" r="3304"/>
          <a:stretch>
            <a:fillRect/>
          </a:stretch>
        </p:blipFill>
        <p:spPr/>
      </p:pic>
      <p:sp>
        <p:nvSpPr>
          <p:cNvPr id="6" name="Platshållare för text 5">
            <a:extLst>
              <a:ext uri="{FF2B5EF4-FFF2-40B4-BE49-F238E27FC236}">
                <a16:creationId xmlns:a16="http://schemas.microsoft.com/office/drawing/2014/main" id="{FC58417F-0EA1-993D-484C-BED9ACE2A6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marL="0" indent="0">
              <a:buNone/>
            </a:pPr>
            <a:r>
              <a:rPr lang="sv-SE" sz="2400" dirty="0"/>
              <a:t>Det finns fyra olika typer av sidmallar:</a:t>
            </a:r>
          </a:p>
          <a:p>
            <a:r>
              <a:rPr lang="sv-SE" sz="2400" dirty="0"/>
              <a:t>Startsida</a:t>
            </a:r>
          </a:p>
          <a:p>
            <a:r>
              <a:rPr lang="sv-SE" sz="2400" dirty="0" err="1"/>
              <a:t>Avsnittssida</a:t>
            </a:r>
            <a:endParaRPr lang="sv-SE" sz="2400" dirty="0"/>
          </a:p>
          <a:p>
            <a:r>
              <a:rPr lang="sv-SE" sz="2400" dirty="0"/>
              <a:t>Innehållssida med bild</a:t>
            </a:r>
          </a:p>
          <a:p>
            <a:r>
              <a:rPr lang="sv-SE" sz="2400" dirty="0"/>
              <a:t>Innehållssida utan bild</a:t>
            </a:r>
          </a:p>
          <a:p>
            <a:pPr marL="0" indent="0">
              <a:buNone/>
            </a:pPr>
            <a:r>
              <a:rPr lang="sv-SE" sz="2400" dirty="0"/>
              <a:t>För att byta layout på din bild högerklickar du på bilden och väljer ”Layout”. </a:t>
            </a:r>
          </a:p>
          <a:p>
            <a:pPr marL="0" indent="0">
              <a:buNone/>
            </a:pP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5001344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small_Esther" id="{52BE223F-BE6D-4F0E-BF36-A5255D3999DB}" vid="{17C239AD-3BA7-4186-8772-7C1FE98878BE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</TotalTime>
  <Words>37</Words>
  <Application>Microsoft Office PowerPoint</Application>
  <PresentationFormat>Bredbild</PresentationFormat>
  <Paragraphs>7</Paragraphs>
  <Slides>2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2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Office-tema</vt:lpstr>
      <vt:lpstr>PowerPoint-presentation</vt:lpstr>
      <vt:lpstr>Så här använder du PowerPoint-mallen</vt:lpstr>
    </vt:vector>
  </TitlesOfParts>
  <Company>Region Jönköpings län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Katarina Sennevik</dc:creator>
  <cp:lastModifiedBy>Kaverén Pär</cp:lastModifiedBy>
  <cp:revision>5</cp:revision>
  <dcterms:created xsi:type="dcterms:W3CDTF">2017-02-14T08:58:58Z</dcterms:created>
  <dcterms:modified xsi:type="dcterms:W3CDTF">2022-12-28T10:14:31Z</dcterms:modified>
</cp:coreProperties>
</file>