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BF241-F7CF-419B-AB09-393DC168A3BF}" type="datetimeFigureOut">
              <a:rPr lang="sv-SE" smtClean="0"/>
              <a:t>2015-10-02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B6FDD-1D0B-43FB-BF4F-0939D36DD7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4024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Platshållare för anteckninga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v-SE" smtClean="0">
              <a:latin typeface="Arial" pitchFamily="34" charset="0"/>
            </a:endParaRPr>
          </a:p>
        </p:txBody>
      </p:sp>
      <p:sp>
        <p:nvSpPr>
          <p:cNvPr id="7885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757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A0D0BC7-F35F-46AD-862A-D9F8A6014422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00B4B-F1A9-4662-9794-2F0E63633E3B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1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4DAB-8AC8-4E77-A93B-BC5B4CC6860C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28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FF0A8-5856-4EF1-BAC4-D071866495A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53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11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t bakgrund - Rött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621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5091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434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FDDA0-D338-4B48-A366-407F79B290AF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80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</p:spPr>
        <p:txBody>
          <a:bodyPr anchor="t"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/>
          </p:nvPr>
        </p:nvSpPr>
        <p:spPr>
          <a:xfrm>
            <a:off x="971600" y="2782800"/>
            <a:ext cx="7272338" cy="2662424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6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6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2D2D8A"/>
              </a:solidFill>
            </a:endParaRP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319AF-5984-4479-B6BE-656B965C5164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90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04388-90CF-4B51-83D1-F3FDC0EDED4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37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375B-B11A-405D-8EA8-154260B3ADAE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2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BDF5-2B70-4519-9B80-251F8FEF15B3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9E50-0891-4DC5-BF48-96E4B675B49D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4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CB49-9221-49A9-856E-D04BC5A82955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47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1702-5785-4A1A-880E-A39A1DF532B9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7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81573-3922-46CA-A665-71E69668E6D4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73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6D9B-F04A-4EAF-BEF9-524BCAC4D6D2}" type="slidenum">
              <a:rPr lang="sv-SE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A9CFE0-CE67-44DC-966C-9C7BE073A271}" type="slidenum">
              <a:rPr lang="sv-S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6044"/>
            <a:ext cx="1779690" cy="48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2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ihi.org/knowledge/Pages/HowtoImprove/ScienceofImprovementHowtoImprove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62" y="705994"/>
            <a:ext cx="8568630" cy="6152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313862" y="6237312"/>
            <a:ext cx="1620957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sv-SE" sz="1050" b="1" dirty="0" smtClean="0">
                <a:latin typeface="Calibri" pitchFamily="34" charset="0"/>
              </a:rPr>
              <a:t> </a:t>
            </a:r>
            <a:r>
              <a:rPr lang="sv-SE" sz="1050" b="1" dirty="0" smtClean="0">
                <a:latin typeface="Calibri" pitchFamily="34" charset="0"/>
              </a:rPr>
              <a:t>Ref </a:t>
            </a:r>
            <a:r>
              <a:rPr lang="sv-SE" sz="1050" b="1" dirty="0" err="1" smtClean="0">
                <a:latin typeface="Calibri" pitchFamily="34" charset="0"/>
                <a:hlinkClick r:id="rId4"/>
              </a:rPr>
              <a:t>ihi</a:t>
            </a:r>
            <a:r>
              <a:rPr lang="sv-SE" sz="1050" b="1" dirty="0" smtClean="0">
                <a:latin typeface="Calibri" pitchFamily="34" charset="0"/>
                <a:hlinkClick r:id="rId4"/>
              </a:rPr>
              <a:t> </a:t>
            </a:r>
            <a:r>
              <a:rPr lang="sv-SE" sz="1050" b="1" dirty="0" smtClean="0">
                <a:latin typeface="Calibri" pitchFamily="34" charset="0"/>
                <a:hlinkClick r:id="rId4"/>
              </a:rPr>
              <a:t>– </a:t>
            </a:r>
            <a:r>
              <a:rPr lang="sv-SE" sz="1050" b="1" dirty="0" err="1" smtClean="0">
                <a:latin typeface="Calibri" pitchFamily="34" charset="0"/>
                <a:hlinkClick r:id="rId4"/>
              </a:rPr>
              <a:t>how</a:t>
            </a:r>
            <a:r>
              <a:rPr lang="sv-SE" sz="1050" b="1" dirty="0" smtClean="0">
                <a:latin typeface="Calibri" pitchFamily="34" charset="0"/>
                <a:hlinkClick r:id="rId4"/>
              </a:rPr>
              <a:t> </a:t>
            </a:r>
            <a:r>
              <a:rPr lang="sv-SE" sz="1050" b="1" dirty="0" err="1" smtClean="0">
                <a:latin typeface="Calibri" pitchFamily="34" charset="0"/>
                <a:hlinkClick r:id="rId4"/>
              </a:rPr>
              <a:t>to</a:t>
            </a:r>
            <a:r>
              <a:rPr lang="sv-SE" sz="1050" b="1" dirty="0" smtClean="0">
                <a:latin typeface="Calibri" pitchFamily="34" charset="0"/>
                <a:hlinkClick r:id="rId4"/>
              </a:rPr>
              <a:t> </a:t>
            </a:r>
            <a:r>
              <a:rPr lang="sv-SE" sz="1050" b="1" dirty="0" err="1" smtClean="0">
                <a:latin typeface="Calibri" pitchFamily="34" charset="0"/>
                <a:hlinkClick r:id="rId4"/>
              </a:rPr>
              <a:t>improve</a:t>
            </a:r>
            <a:r>
              <a:rPr lang="sv-SE" sz="1050" b="1" dirty="0" smtClean="0">
                <a:latin typeface="Calibr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73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Bildspel på skärmen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PowerPoint-presentation</vt:lpstr>
    </vt:vector>
  </TitlesOfParts>
  <Company>Landstinget i Jönköpings län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IT-centrum</dc:creator>
  <cp:lastModifiedBy>IT-centrum</cp:lastModifiedBy>
  <cp:revision>2</cp:revision>
  <dcterms:created xsi:type="dcterms:W3CDTF">2015-10-02T08:59:10Z</dcterms:created>
  <dcterms:modified xsi:type="dcterms:W3CDTF">2015-10-02T09:20:57Z</dcterms:modified>
</cp:coreProperties>
</file>