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6"/>
  </p:notesMasterIdLst>
  <p:sldIdLst>
    <p:sldId id="256" r:id="rId2"/>
    <p:sldId id="257" r:id="rId3"/>
    <p:sldId id="258" r:id="rId4"/>
    <p:sldId id="259" r:id="rId5"/>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90726"/>
    <a:srgbClr val="B1063A"/>
    <a:srgbClr val="AE172E"/>
    <a:srgbClr val="AE1738"/>
    <a:srgbClr val="8211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21" d="100"/>
          <a:sy n="121" d="100"/>
        </p:scale>
        <p:origin x="132"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9E57BE-6F8E-41A8-AAB0-3D37B669DA70}" type="datetimeFigureOut">
              <a:rPr lang="sv-SE" smtClean="0"/>
              <a:t>2025-07-30</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48704B-E6AF-4C66-88B6-B76772BB7469}" type="slidenum">
              <a:rPr lang="sv-SE" smtClean="0"/>
              <a:t>‹#›</a:t>
            </a:fld>
            <a:endParaRPr lang="sv-SE"/>
          </a:p>
        </p:txBody>
      </p:sp>
    </p:spTree>
    <p:extLst>
      <p:ext uri="{BB962C8B-B14F-4D97-AF65-F5344CB8AC3E}">
        <p14:creationId xmlns:p14="http://schemas.microsoft.com/office/powerpoint/2010/main" val="1506843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emf"/><Relationship Id="rId7" Type="http://schemas.openxmlformats.org/officeDocument/2006/relationships/image" Target="../media/image12.png"/><Relationship Id="rId2" Type="http://schemas.openxmlformats.org/officeDocument/2006/relationships/image" Target="../media/image8.emf"/><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1.emf"/><Relationship Id="rId4" Type="http://schemas.openxmlformats.org/officeDocument/2006/relationships/image" Target="../media/image10.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ida">
    <p:bg>
      <p:bgPr>
        <a:solidFill>
          <a:srgbClr val="AE1738"/>
        </a:solidFill>
        <a:effectLst/>
      </p:bgPr>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E3B30222-82BC-AE48-A936-EC0D8BCB9F4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0"/>
            <a:ext cx="12192000" cy="6858000"/>
          </a:xfrm>
          <a:prstGeom prst="rect">
            <a:avLst/>
          </a:prstGeom>
          <a:effectLst/>
        </p:spPr>
      </p:pic>
      <p:sp>
        <p:nvSpPr>
          <p:cNvPr id="2" name="Rubrik 1"/>
          <p:cNvSpPr>
            <a:spLocks noGrp="1"/>
          </p:cNvSpPr>
          <p:nvPr>
            <p:ph type="ctrTitle" hasCustomPrompt="1"/>
          </p:nvPr>
        </p:nvSpPr>
        <p:spPr>
          <a:xfrm>
            <a:off x="2160000" y="1080000"/>
            <a:ext cx="7920000" cy="3240000"/>
          </a:xfrm>
        </p:spPr>
        <p:txBody>
          <a:bodyPr anchor="ctr">
            <a:noAutofit/>
          </a:bodyPr>
          <a:lstStyle>
            <a:lvl1pPr algn="ctr">
              <a:lnSpc>
                <a:spcPct val="100000"/>
              </a:lnSpc>
              <a:defRPr sz="4800" b="1" cap="none" baseline="0">
                <a:solidFill>
                  <a:schemeClr val="bg1"/>
                </a:solidFill>
              </a:defRPr>
            </a:lvl1pPr>
          </a:lstStyle>
          <a:p>
            <a:r>
              <a:rPr lang="sv-SE" dirty="0"/>
              <a:t>Här skriver du in titeln på din presentation</a:t>
            </a:r>
          </a:p>
        </p:txBody>
      </p:sp>
      <p:sp>
        <p:nvSpPr>
          <p:cNvPr id="3" name="Underrubrik 2"/>
          <p:cNvSpPr>
            <a:spLocks noGrp="1"/>
          </p:cNvSpPr>
          <p:nvPr>
            <p:ph type="subTitle" idx="1" hasCustomPrompt="1"/>
          </p:nvPr>
        </p:nvSpPr>
        <p:spPr>
          <a:xfrm>
            <a:off x="2160000" y="4320000"/>
            <a:ext cx="7920000" cy="1440000"/>
          </a:xfrm>
          <a:prstGeom prst="rect">
            <a:avLst/>
          </a:prstGeom>
        </p:spPr>
        <p:txBody>
          <a:bodyPr anchor="t">
            <a:noAutofit/>
          </a:bodyPr>
          <a:lstStyle>
            <a:lvl1pPr marL="0" indent="0" algn="ctr">
              <a:lnSpc>
                <a:spcPct val="100000"/>
              </a:lnSpc>
              <a:buNone/>
              <a:defRPr sz="2200" b="1" cap="none"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Här placerar du undertiteln</a:t>
            </a:r>
          </a:p>
        </p:txBody>
      </p:sp>
      <p:pic>
        <p:nvPicPr>
          <p:cNvPr id="9" name="Bildobjekt 8">
            <a:extLst>
              <a:ext uri="{FF2B5EF4-FFF2-40B4-BE49-F238E27FC236}">
                <a16:creationId xmlns:a16="http://schemas.microsoft.com/office/drawing/2014/main" id="{485EEA9C-FE56-F441-A9C0-E8E4F0314C9B}"/>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440000" y="6217632"/>
            <a:ext cx="1376570" cy="344736"/>
          </a:xfrm>
          <a:prstGeom prst="rect">
            <a:avLst/>
          </a:prstGeom>
        </p:spPr>
      </p:pic>
    </p:spTree>
    <p:extLst>
      <p:ext uri="{BB962C8B-B14F-4D97-AF65-F5344CB8AC3E}">
        <p14:creationId xmlns:p14="http://schemas.microsoft.com/office/powerpoint/2010/main" val="28308104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vslut">
    <p:bg>
      <p:bgPr>
        <a:solidFill>
          <a:srgbClr val="AE1738"/>
        </a:solidFill>
        <a:effectLst/>
      </p:bgPr>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E3B30222-82BC-AE48-A936-EC0D8BCB9F4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0"/>
            <a:ext cx="12192000" cy="6858000"/>
          </a:xfrm>
          <a:prstGeom prst="rect">
            <a:avLst/>
          </a:prstGeom>
          <a:effectLst/>
        </p:spPr>
      </p:pic>
      <p:pic>
        <p:nvPicPr>
          <p:cNvPr id="9" name="Bildobjekt 8">
            <a:extLst>
              <a:ext uri="{FF2B5EF4-FFF2-40B4-BE49-F238E27FC236}">
                <a16:creationId xmlns:a16="http://schemas.microsoft.com/office/drawing/2014/main" id="{485EEA9C-FE56-F441-A9C0-E8E4F0314C9B}"/>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981876" y="5382466"/>
            <a:ext cx="2252571" cy="564115"/>
          </a:xfrm>
          <a:prstGeom prst="rect">
            <a:avLst/>
          </a:prstGeom>
        </p:spPr>
      </p:pic>
      <p:sp>
        <p:nvSpPr>
          <p:cNvPr id="5" name="textruta 4"/>
          <p:cNvSpPr txBox="1"/>
          <p:nvPr userDrawn="1"/>
        </p:nvSpPr>
        <p:spPr>
          <a:xfrm>
            <a:off x="3403077" y="3330102"/>
            <a:ext cx="5400000" cy="432000"/>
          </a:xfrm>
          <a:prstGeom prst="rect">
            <a:avLst/>
          </a:prstGeom>
          <a:noFill/>
        </p:spPr>
        <p:txBody>
          <a:bodyPr wrap="square" rtlCol="0">
            <a:spAutoFit/>
          </a:bodyPr>
          <a:lstStyle/>
          <a:p>
            <a:pPr algn="ctr"/>
            <a:r>
              <a:rPr lang="sv-SE" sz="2200" b="1" dirty="0">
                <a:solidFill>
                  <a:schemeClr val="bg1"/>
                </a:solidFill>
              </a:rPr>
              <a:t>Region Jönköpings</a:t>
            </a:r>
            <a:r>
              <a:rPr lang="sv-SE" sz="2200" b="1" baseline="0" dirty="0">
                <a:solidFill>
                  <a:schemeClr val="bg1"/>
                </a:solidFill>
              </a:rPr>
              <a:t> län</a:t>
            </a:r>
            <a:endParaRPr lang="sv-SE" sz="2200" b="1" dirty="0">
              <a:solidFill>
                <a:schemeClr val="bg1"/>
              </a:solidFill>
            </a:endParaRPr>
          </a:p>
        </p:txBody>
      </p:sp>
      <p:sp>
        <p:nvSpPr>
          <p:cNvPr id="22" name="textruta 21"/>
          <p:cNvSpPr txBox="1"/>
          <p:nvPr userDrawn="1"/>
        </p:nvSpPr>
        <p:spPr>
          <a:xfrm>
            <a:off x="3405425" y="3731272"/>
            <a:ext cx="5400000" cy="400110"/>
          </a:xfrm>
          <a:prstGeom prst="rect">
            <a:avLst/>
          </a:prstGeom>
          <a:noFill/>
        </p:spPr>
        <p:txBody>
          <a:bodyPr wrap="square" rtlCol="0">
            <a:spAutoFit/>
          </a:bodyPr>
          <a:lstStyle/>
          <a:p>
            <a:pPr algn="ctr"/>
            <a:r>
              <a:rPr lang="sv-SE" sz="2000" b="0" u="none" dirty="0">
                <a:solidFill>
                  <a:schemeClr val="bg1"/>
                </a:solidFill>
              </a:rPr>
              <a:t>www.rjl.se</a:t>
            </a:r>
          </a:p>
        </p:txBody>
      </p:sp>
      <p:pic>
        <p:nvPicPr>
          <p:cNvPr id="21" name="Bildobjekt 20">
            <a:extLst>
              <a:ext uri="{FF2B5EF4-FFF2-40B4-BE49-F238E27FC236}">
                <a16:creationId xmlns:a16="http://schemas.microsoft.com/office/drawing/2014/main" id="{9C4A87F3-A64E-4FC1-ABDC-78C60D96F3D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227570" y="2016541"/>
            <a:ext cx="3736856" cy="1271019"/>
          </a:xfrm>
          <a:prstGeom prst="rect">
            <a:avLst/>
          </a:prstGeom>
        </p:spPr>
      </p:pic>
    </p:spTree>
    <p:extLst>
      <p:ext uri="{BB962C8B-B14F-4D97-AF65-F5344CB8AC3E}">
        <p14:creationId xmlns:p14="http://schemas.microsoft.com/office/powerpoint/2010/main" val="31322086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vslut för utskrift">
    <p:spTree>
      <p:nvGrpSpPr>
        <p:cNvPr id="1" name=""/>
        <p:cNvGrpSpPr/>
        <p:nvPr/>
      </p:nvGrpSpPr>
      <p:grpSpPr>
        <a:xfrm>
          <a:off x="0" y="0"/>
          <a:ext cx="0" cy="0"/>
          <a:chOff x="0" y="0"/>
          <a:chExt cx="0" cy="0"/>
        </a:xfrm>
      </p:grpSpPr>
      <p:grpSp>
        <p:nvGrpSpPr>
          <p:cNvPr id="12" name="Grupp 11"/>
          <p:cNvGrpSpPr/>
          <p:nvPr userDrawn="1"/>
        </p:nvGrpSpPr>
        <p:grpSpPr>
          <a:xfrm>
            <a:off x="3937444" y="1977174"/>
            <a:ext cx="4333836" cy="761546"/>
            <a:chOff x="3862028" y="1977174"/>
            <a:chExt cx="4333836" cy="761546"/>
          </a:xfrm>
        </p:grpSpPr>
        <p:sp>
          <p:nvSpPr>
            <p:cNvPr id="13" name="Ellips 12">
              <a:extLst>
                <a:ext uri="{FF2B5EF4-FFF2-40B4-BE49-F238E27FC236}">
                  <a16:creationId xmlns:a16="http://schemas.microsoft.com/office/drawing/2014/main" id="{7BEA6346-EE7D-DF4F-8BEA-2C7A0BE6A973}"/>
                </a:ext>
              </a:extLst>
            </p:cNvPr>
            <p:cNvSpPr>
              <a:spLocks noChangeAspect="1"/>
            </p:cNvSpPr>
            <p:nvPr userDrawn="1"/>
          </p:nvSpPr>
          <p:spPr>
            <a:xfrm>
              <a:off x="3862028" y="1977174"/>
              <a:ext cx="761544" cy="761544"/>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4" name="Bildobjekt 13">
              <a:extLst>
                <a:ext uri="{FF2B5EF4-FFF2-40B4-BE49-F238E27FC236}">
                  <a16:creationId xmlns:a16="http://schemas.microsoft.com/office/drawing/2014/main" id="{2C8866A6-1447-4C4D-8601-CED83278E7FF}"/>
                </a:ext>
              </a:extLst>
            </p:cNvPr>
            <p:cNvPicPr>
              <a:picLocks noChangeAspect="1"/>
            </p:cNvPicPr>
            <p:nvPr userDrawn="1"/>
          </p:nvPicPr>
          <p:blipFill>
            <a:blip r:embed="rId2"/>
            <a:stretch>
              <a:fillRect/>
            </a:stretch>
          </p:blipFill>
          <p:spPr>
            <a:xfrm>
              <a:off x="4132190" y="2159547"/>
              <a:ext cx="211077" cy="409124"/>
            </a:xfrm>
            <a:prstGeom prst="rect">
              <a:avLst/>
            </a:prstGeom>
          </p:spPr>
        </p:pic>
        <p:sp>
          <p:nvSpPr>
            <p:cNvPr id="15" name="Ellips 14">
              <a:extLst>
                <a:ext uri="{FF2B5EF4-FFF2-40B4-BE49-F238E27FC236}">
                  <a16:creationId xmlns:a16="http://schemas.microsoft.com/office/drawing/2014/main" id="{0352A41F-5C1B-2547-A459-0E5CA6601C66}"/>
                </a:ext>
              </a:extLst>
            </p:cNvPr>
            <p:cNvSpPr>
              <a:spLocks noChangeAspect="1"/>
            </p:cNvSpPr>
            <p:nvPr userDrawn="1"/>
          </p:nvSpPr>
          <p:spPr>
            <a:xfrm>
              <a:off x="5052792" y="1977176"/>
              <a:ext cx="761544" cy="761544"/>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6" name="Bildobjekt 15">
              <a:extLst>
                <a:ext uri="{FF2B5EF4-FFF2-40B4-BE49-F238E27FC236}">
                  <a16:creationId xmlns:a16="http://schemas.microsoft.com/office/drawing/2014/main" id="{69370DD6-C6D8-0E4A-8750-557EAC2A755E}"/>
                </a:ext>
              </a:extLst>
            </p:cNvPr>
            <p:cNvPicPr>
              <a:picLocks noChangeAspect="1"/>
            </p:cNvPicPr>
            <p:nvPr userDrawn="1"/>
          </p:nvPicPr>
          <p:blipFill>
            <a:blip r:embed="rId3"/>
            <a:stretch>
              <a:fillRect/>
            </a:stretch>
          </p:blipFill>
          <p:spPr>
            <a:xfrm>
              <a:off x="5258248" y="2122547"/>
              <a:ext cx="411730" cy="409124"/>
            </a:xfrm>
            <a:prstGeom prst="rect">
              <a:avLst/>
            </a:prstGeom>
          </p:spPr>
        </p:pic>
        <p:sp>
          <p:nvSpPr>
            <p:cNvPr id="17" name="Ellips 16">
              <a:extLst>
                <a:ext uri="{FF2B5EF4-FFF2-40B4-BE49-F238E27FC236}">
                  <a16:creationId xmlns:a16="http://schemas.microsoft.com/office/drawing/2014/main" id="{834B6F64-F2EF-9E4B-927B-2D5F4354138D}"/>
                </a:ext>
              </a:extLst>
            </p:cNvPr>
            <p:cNvSpPr>
              <a:spLocks noChangeAspect="1"/>
            </p:cNvSpPr>
            <p:nvPr userDrawn="1"/>
          </p:nvSpPr>
          <p:spPr>
            <a:xfrm>
              <a:off x="6243556" y="1977175"/>
              <a:ext cx="761544" cy="761544"/>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8" name="Bildobjekt 17">
              <a:extLst>
                <a:ext uri="{FF2B5EF4-FFF2-40B4-BE49-F238E27FC236}">
                  <a16:creationId xmlns:a16="http://schemas.microsoft.com/office/drawing/2014/main" id="{8096E689-BAD4-F647-90E4-CF3B5232A2A7}"/>
                </a:ext>
              </a:extLst>
            </p:cNvPr>
            <p:cNvPicPr>
              <a:picLocks noChangeAspect="1"/>
            </p:cNvPicPr>
            <p:nvPr userDrawn="1"/>
          </p:nvPicPr>
          <p:blipFill>
            <a:blip r:embed="rId4"/>
            <a:stretch>
              <a:fillRect/>
            </a:stretch>
          </p:blipFill>
          <p:spPr>
            <a:xfrm>
              <a:off x="6420257" y="2148720"/>
              <a:ext cx="406519" cy="406519"/>
            </a:xfrm>
            <a:prstGeom prst="rect">
              <a:avLst/>
            </a:prstGeom>
          </p:spPr>
        </p:pic>
        <p:sp>
          <p:nvSpPr>
            <p:cNvPr id="19" name="Ellips 18">
              <a:extLst>
                <a:ext uri="{FF2B5EF4-FFF2-40B4-BE49-F238E27FC236}">
                  <a16:creationId xmlns:a16="http://schemas.microsoft.com/office/drawing/2014/main" id="{FBABADBC-30EF-DE42-938F-7E556DECD178}"/>
                </a:ext>
              </a:extLst>
            </p:cNvPr>
            <p:cNvSpPr>
              <a:spLocks noChangeAspect="1"/>
            </p:cNvSpPr>
            <p:nvPr userDrawn="1"/>
          </p:nvSpPr>
          <p:spPr>
            <a:xfrm>
              <a:off x="7434320" y="1977174"/>
              <a:ext cx="761544" cy="761544"/>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20" name="Bildobjekt 19">
              <a:extLst>
                <a:ext uri="{FF2B5EF4-FFF2-40B4-BE49-F238E27FC236}">
                  <a16:creationId xmlns:a16="http://schemas.microsoft.com/office/drawing/2014/main" id="{6A5E258B-24A3-404D-9100-DE9E0AAF9DF1}"/>
                </a:ext>
              </a:extLst>
            </p:cNvPr>
            <p:cNvPicPr>
              <a:picLocks noChangeAspect="1"/>
            </p:cNvPicPr>
            <p:nvPr userDrawn="1"/>
          </p:nvPicPr>
          <p:blipFill>
            <a:blip r:embed="rId5">
              <a:alphaModFix/>
            </a:blip>
            <a:stretch>
              <a:fillRect/>
            </a:stretch>
          </p:blipFill>
          <p:spPr>
            <a:xfrm>
              <a:off x="7567532" y="2162152"/>
              <a:ext cx="495119" cy="406519"/>
            </a:xfrm>
            <a:prstGeom prst="rect">
              <a:avLst/>
            </a:prstGeom>
          </p:spPr>
        </p:pic>
      </p:grpSp>
      <p:sp>
        <p:nvSpPr>
          <p:cNvPr id="5" name="textruta 4"/>
          <p:cNvSpPr txBox="1"/>
          <p:nvPr userDrawn="1"/>
        </p:nvSpPr>
        <p:spPr>
          <a:xfrm>
            <a:off x="3403077" y="3330102"/>
            <a:ext cx="5400000" cy="432000"/>
          </a:xfrm>
          <a:prstGeom prst="rect">
            <a:avLst/>
          </a:prstGeom>
          <a:noFill/>
        </p:spPr>
        <p:txBody>
          <a:bodyPr wrap="square" rtlCol="0">
            <a:spAutoFit/>
          </a:bodyPr>
          <a:lstStyle/>
          <a:p>
            <a:pPr algn="ctr"/>
            <a:r>
              <a:rPr lang="sv-SE" sz="2200" b="1" dirty="0">
                <a:solidFill>
                  <a:srgbClr val="B1063A"/>
                </a:solidFill>
              </a:rPr>
              <a:t>Region Jönköpings</a:t>
            </a:r>
            <a:r>
              <a:rPr lang="sv-SE" sz="2200" b="1" baseline="0" dirty="0">
                <a:solidFill>
                  <a:srgbClr val="B1063A"/>
                </a:solidFill>
              </a:rPr>
              <a:t> län</a:t>
            </a:r>
            <a:endParaRPr lang="sv-SE" sz="2200" b="1" dirty="0">
              <a:solidFill>
                <a:srgbClr val="B1063A"/>
              </a:solidFill>
            </a:endParaRPr>
          </a:p>
        </p:txBody>
      </p:sp>
      <p:sp>
        <p:nvSpPr>
          <p:cNvPr id="22" name="textruta 21"/>
          <p:cNvSpPr txBox="1"/>
          <p:nvPr userDrawn="1"/>
        </p:nvSpPr>
        <p:spPr>
          <a:xfrm>
            <a:off x="3405425" y="3731272"/>
            <a:ext cx="5400000" cy="400110"/>
          </a:xfrm>
          <a:prstGeom prst="rect">
            <a:avLst/>
          </a:prstGeom>
          <a:noFill/>
        </p:spPr>
        <p:txBody>
          <a:bodyPr wrap="square" rtlCol="0">
            <a:spAutoFit/>
          </a:bodyPr>
          <a:lstStyle/>
          <a:p>
            <a:pPr algn="ctr"/>
            <a:r>
              <a:rPr lang="sv-SE" sz="2000" b="0" u="none" dirty="0">
                <a:solidFill>
                  <a:srgbClr val="B1063A"/>
                </a:solidFill>
              </a:rPr>
              <a:t>www.rjl.se</a:t>
            </a:r>
          </a:p>
        </p:txBody>
      </p:sp>
      <p:pic>
        <p:nvPicPr>
          <p:cNvPr id="21" name="Bildobjekt 20">
            <a:extLst>
              <a:ext uri="{FF2B5EF4-FFF2-40B4-BE49-F238E27FC236}">
                <a16:creationId xmlns:a16="http://schemas.microsoft.com/office/drawing/2014/main" id="{894FDCCA-D973-4BBB-B66D-650C5760AF6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012496" y="5331408"/>
            <a:ext cx="2181162" cy="542465"/>
          </a:xfrm>
          <a:prstGeom prst="rect">
            <a:avLst/>
          </a:prstGeom>
        </p:spPr>
      </p:pic>
      <p:pic>
        <p:nvPicPr>
          <p:cNvPr id="23" name="Bildobjekt 22">
            <a:extLst>
              <a:ext uri="{FF2B5EF4-FFF2-40B4-BE49-F238E27FC236}">
                <a16:creationId xmlns:a16="http://schemas.microsoft.com/office/drawing/2014/main" id="{1F1C37D8-7E59-4532-B401-60F8D5005BD0}"/>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234649" y="2025310"/>
            <a:ext cx="3736856" cy="1271019"/>
          </a:xfrm>
          <a:prstGeom prst="rect">
            <a:avLst/>
          </a:prstGeom>
        </p:spPr>
      </p:pic>
    </p:spTree>
    <p:extLst>
      <p:ext uri="{BB962C8B-B14F-4D97-AF65-F5344CB8AC3E}">
        <p14:creationId xmlns:p14="http://schemas.microsoft.com/office/powerpoint/2010/main" val="31724107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elsida för utskrift">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4109FD55-718D-438B-8297-319021B74331}"/>
              </a:ext>
            </a:extLst>
          </p:cNvPr>
          <p:cNvPicPr>
            <a:picLocks noChangeAspect="1"/>
          </p:cNvPicPr>
          <p:nvPr userDrawn="1"/>
        </p:nvPicPr>
        <p:blipFill rotWithShape="1">
          <a:blip r:embed="rId2">
            <a:alphaModFix amt="55000"/>
          </a:blip>
          <a:srcRect l="-4818" t="21737" r="62723" b="30128"/>
          <a:stretch/>
        </p:blipFill>
        <p:spPr>
          <a:xfrm>
            <a:off x="5807968" y="-11875"/>
            <a:ext cx="6384032" cy="6875813"/>
          </a:xfrm>
          <a:prstGeom prst="rect">
            <a:avLst/>
          </a:prstGeom>
          <a:noFill/>
          <a:effectLst/>
        </p:spPr>
      </p:pic>
      <p:sp>
        <p:nvSpPr>
          <p:cNvPr id="2" name="Rubrik 1"/>
          <p:cNvSpPr>
            <a:spLocks noGrp="1"/>
          </p:cNvSpPr>
          <p:nvPr>
            <p:ph type="ctrTitle" hasCustomPrompt="1"/>
          </p:nvPr>
        </p:nvSpPr>
        <p:spPr>
          <a:xfrm>
            <a:off x="2160000" y="1080000"/>
            <a:ext cx="7920000" cy="3240000"/>
          </a:xfrm>
        </p:spPr>
        <p:txBody>
          <a:bodyPr anchor="ctr">
            <a:noAutofit/>
          </a:bodyPr>
          <a:lstStyle>
            <a:lvl1pPr algn="ctr">
              <a:lnSpc>
                <a:spcPct val="100000"/>
              </a:lnSpc>
              <a:defRPr sz="4800" b="1" cap="none" baseline="0">
                <a:solidFill>
                  <a:srgbClr val="B1063A"/>
                </a:solidFill>
              </a:defRPr>
            </a:lvl1pPr>
          </a:lstStyle>
          <a:p>
            <a:r>
              <a:rPr lang="sv-SE" dirty="0"/>
              <a:t>Här skriver du in titeln på din presentation</a:t>
            </a:r>
          </a:p>
        </p:txBody>
      </p:sp>
      <p:sp>
        <p:nvSpPr>
          <p:cNvPr id="3" name="Underrubrik 2"/>
          <p:cNvSpPr>
            <a:spLocks noGrp="1"/>
          </p:cNvSpPr>
          <p:nvPr>
            <p:ph type="subTitle" idx="1" hasCustomPrompt="1"/>
          </p:nvPr>
        </p:nvSpPr>
        <p:spPr>
          <a:xfrm>
            <a:off x="2160000" y="4320000"/>
            <a:ext cx="7920000" cy="1440000"/>
          </a:xfrm>
          <a:prstGeom prst="rect">
            <a:avLst/>
          </a:prstGeom>
        </p:spPr>
        <p:txBody>
          <a:bodyPr anchor="t">
            <a:noAutofit/>
          </a:bodyPr>
          <a:lstStyle>
            <a:lvl1pPr marL="0" indent="0" algn="ctr">
              <a:lnSpc>
                <a:spcPct val="100000"/>
              </a:lnSpc>
              <a:buNone/>
              <a:defRPr sz="2200" b="1" cap="none" baseline="0">
                <a:solidFill>
                  <a:srgbClr val="B1063A"/>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Här placerar du undertiteln</a:t>
            </a:r>
          </a:p>
        </p:txBody>
      </p:sp>
      <p:pic>
        <p:nvPicPr>
          <p:cNvPr id="9" name="Bildobjekt 8">
            <a:extLst>
              <a:ext uri="{FF2B5EF4-FFF2-40B4-BE49-F238E27FC236}">
                <a16:creationId xmlns:a16="http://schemas.microsoft.com/office/drawing/2014/main" id="{485EEA9C-FE56-F441-A9C0-E8E4F0314C9B}"/>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440000" y="6217632"/>
            <a:ext cx="1376570" cy="344736"/>
          </a:xfrm>
          <a:prstGeom prst="rect">
            <a:avLst/>
          </a:prstGeom>
        </p:spPr>
      </p:pic>
    </p:spTree>
    <p:extLst>
      <p:ext uri="{BB962C8B-B14F-4D97-AF65-F5344CB8AC3E}">
        <p14:creationId xmlns:p14="http://schemas.microsoft.com/office/powerpoint/2010/main" val="38157007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vsnittsrubrik">
    <p:bg>
      <p:bgPr>
        <a:solidFill>
          <a:srgbClr val="82112B"/>
        </a:solidFill>
        <a:effectLst/>
      </p:bgPr>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EADEDBF6-7D1C-7243-942C-5D79C3651C8B}"/>
              </a:ext>
            </a:extLst>
          </p:cNvPr>
          <p:cNvPicPr>
            <a:picLocks noChangeAspect="1"/>
          </p:cNvPicPr>
          <p:nvPr userDrawn="1"/>
        </p:nvPicPr>
        <p:blipFill rotWithShape="1">
          <a:blip r:embed="rId2">
            <a:alphaModFix amt="55000"/>
          </a:blip>
          <a:srcRect l="-4818" t="21696" r="62723" b="28424"/>
          <a:stretch/>
        </p:blipFill>
        <p:spPr>
          <a:xfrm>
            <a:off x="5807968" y="0"/>
            <a:ext cx="6384032" cy="6858000"/>
          </a:xfrm>
          <a:prstGeom prst="rect">
            <a:avLst/>
          </a:prstGeom>
          <a:noFill/>
        </p:spPr>
      </p:pic>
      <p:sp>
        <p:nvSpPr>
          <p:cNvPr id="2" name="Rubrik 1"/>
          <p:cNvSpPr>
            <a:spLocks noGrp="1"/>
          </p:cNvSpPr>
          <p:nvPr>
            <p:ph type="title" hasCustomPrompt="1"/>
          </p:nvPr>
        </p:nvSpPr>
        <p:spPr>
          <a:xfrm>
            <a:off x="2160000" y="522244"/>
            <a:ext cx="7920000" cy="5400000"/>
          </a:xfrm>
        </p:spPr>
        <p:txBody>
          <a:bodyPr anchor="ctr">
            <a:noAutofit/>
          </a:bodyPr>
          <a:lstStyle>
            <a:lvl1pPr algn="ctr">
              <a:lnSpc>
                <a:spcPct val="100000"/>
              </a:lnSpc>
              <a:defRPr sz="4000" b="1">
                <a:solidFill>
                  <a:schemeClr val="bg1"/>
                </a:solidFill>
              </a:defRPr>
            </a:lvl1pPr>
          </a:lstStyle>
          <a:p>
            <a:r>
              <a:rPr lang="sv-SE" dirty="0"/>
              <a:t>Avsnittsrubrik</a:t>
            </a:r>
          </a:p>
        </p:txBody>
      </p:sp>
      <p:pic>
        <p:nvPicPr>
          <p:cNvPr id="9" name="Bildobjekt 8">
            <a:extLst>
              <a:ext uri="{FF2B5EF4-FFF2-40B4-BE49-F238E27FC236}">
                <a16:creationId xmlns:a16="http://schemas.microsoft.com/office/drawing/2014/main" id="{485EEA9C-FE56-F441-A9C0-E8E4F0314C9B}"/>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440000" y="6217632"/>
            <a:ext cx="1376570" cy="344736"/>
          </a:xfrm>
          <a:prstGeom prst="rect">
            <a:avLst/>
          </a:prstGeom>
        </p:spPr>
      </p:pic>
      <p:sp>
        <p:nvSpPr>
          <p:cNvPr id="5" name="Platshållare för bild 6"/>
          <p:cNvSpPr>
            <a:spLocks noGrp="1"/>
          </p:cNvSpPr>
          <p:nvPr>
            <p:ph type="pic" sz="quarter" idx="14" hasCustomPrompt="1"/>
          </p:nvPr>
        </p:nvSpPr>
        <p:spPr>
          <a:xfrm>
            <a:off x="10476000" y="288000"/>
            <a:ext cx="1404000" cy="1404000"/>
          </a:xfrm>
        </p:spPr>
        <p:txBody>
          <a:bodyPr/>
          <a:lstStyle>
            <a:lvl1pPr marL="0" indent="0">
              <a:lnSpc>
                <a:spcPct val="100000"/>
              </a:lnSpc>
              <a:buFontTx/>
              <a:buNone/>
              <a:defRPr sz="1200" baseline="0">
                <a:solidFill>
                  <a:schemeClr val="bg1"/>
                </a:solidFill>
              </a:defRPr>
            </a:lvl1pPr>
          </a:lstStyle>
          <a:p>
            <a:r>
              <a:rPr lang="sv-SE" dirty="0"/>
              <a:t>Här kan du infoga en ikon från bildgalleriet på intranätet.</a:t>
            </a:r>
          </a:p>
        </p:txBody>
      </p:sp>
    </p:spTree>
    <p:extLst>
      <p:ext uri="{BB962C8B-B14F-4D97-AF65-F5344CB8AC3E}">
        <p14:creationId xmlns:p14="http://schemas.microsoft.com/office/powerpoint/2010/main" val="3101517842"/>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brik och punktlista">
    <p:spTree>
      <p:nvGrpSpPr>
        <p:cNvPr id="1" name=""/>
        <p:cNvGrpSpPr/>
        <p:nvPr/>
      </p:nvGrpSpPr>
      <p:grpSpPr>
        <a:xfrm>
          <a:off x="0" y="0"/>
          <a:ext cx="0" cy="0"/>
          <a:chOff x="0" y="0"/>
          <a:chExt cx="0" cy="0"/>
        </a:xfrm>
      </p:grpSpPr>
      <p:sp>
        <p:nvSpPr>
          <p:cNvPr id="2" name="Rubrik 1"/>
          <p:cNvSpPr>
            <a:spLocks noGrp="1"/>
          </p:cNvSpPr>
          <p:nvPr>
            <p:ph type="title"/>
          </p:nvPr>
        </p:nvSpPr>
        <p:spPr>
          <a:xfrm>
            <a:off x="1080025" y="900000"/>
            <a:ext cx="9360000" cy="1296000"/>
          </a:xfrm>
        </p:spPr>
        <p:txBody>
          <a:bodyPr anchor="ctr">
            <a:noAutofit/>
          </a:bodyPr>
          <a:lstStyle>
            <a:lvl1pPr>
              <a:lnSpc>
                <a:spcPct val="100000"/>
              </a:lnSpc>
              <a:defRPr b="1"/>
            </a:lvl1pPr>
          </a:lstStyle>
          <a:p>
            <a:r>
              <a:rPr lang="sv-SE" smtClean="0"/>
              <a:t>Klicka här för att ändra format</a:t>
            </a:r>
            <a:endParaRPr lang="sv-SE" dirty="0"/>
          </a:p>
        </p:txBody>
      </p:sp>
      <p:sp>
        <p:nvSpPr>
          <p:cNvPr id="6" name="Platshållare för sidfot 5"/>
          <p:cNvSpPr>
            <a:spLocks noGrp="1"/>
          </p:cNvSpPr>
          <p:nvPr>
            <p:ph type="ftr" sz="quarter" idx="11"/>
          </p:nvPr>
        </p:nvSpPr>
        <p:spPr>
          <a:xfrm>
            <a:off x="1080000" y="6228000"/>
            <a:ext cx="3600000" cy="365125"/>
          </a:xfrm>
        </p:spPr>
        <p:txBody>
          <a:bodyPr/>
          <a:lstStyle>
            <a:lvl1pPr>
              <a:defRPr>
                <a:solidFill>
                  <a:schemeClr val="tx1"/>
                </a:solidFill>
              </a:defRPr>
            </a:lvl1pPr>
          </a:lstStyle>
          <a:p>
            <a:r>
              <a:rPr lang="sv-SE" smtClean="0"/>
              <a:t>Rengöring och desinfektion, Smittskydd Vårdhygien 2025</a:t>
            </a:r>
            <a:endParaRPr lang="sv-SE"/>
          </a:p>
        </p:txBody>
      </p:sp>
      <p:sp>
        <p:nvSpPr>
          <p:cNvPr id="7" name="Platshållare för bildnummer 6"/>
          <p:cNvSpPr>
            <a:spLocks noGrp="1"/>
          </p:cNvSpPr>
          <p:nvPr>
            <p:ph type="sldNum" sz="quarter" idx="12"/>
          </p:nvPr>
        </p:nvSpPr>
        <p:spPr/>
        <p:txBody>
          <a:bodyPr/>
          <a:lstStyle>
            <a:lvl1pPr>
              <a:defRPr>
                <a:solidFill>
                  <a:schemeClr val="tx1"/>
                </a:solidFill>
              </a:defRPr>
            </a:lvl1pPr>
          </a:lstStyle>
          <a:p>
            <a:fld id="{8EEB9E62-4301-493A-8C73-0409F1A2D539}" type="slidenum">
              <a:rPr lang="sv-SE" smtClean="0"/>
              <a:pPr/>
              <a:t>‹#›</a:t>
            </a:fld>
            <a:endParaRPr lang="sv-SE"/>
          </a:p>
        </p:txBody>
      </p:sp>
      <p:pic>
        <p:nvPicPr>
          <p:cNvPr id="8" name="Bildobjekt 7">
            <a:extLst>
              <a:ext uri="{FF2B5EF4-FFF2-40B4-BE49-F238E27FC236}">
                <a16:creationId xmlns:a16="http://schemas.microsoft.com/office/drawing/2014/main" id="{A13CF048-BC28-7141-B930-8EC3F94E912F}"/>
              </a:ext>
            </a:extLst>
          </p:cNvPr>
          <p:cNvPicPr>
            <a:picLocks noChangeAspect="1"/>
          </p:cNvPicPr>
          <p:nvPr userDrawn="1"/>
        </p:nvPicPr>
        <p:blipFill>
          <a:blip r:embed="rId2"/>
          <a:srcRect/>
          <a:stretch/>
        </p:blipFill>
        <p:spPr>
          <a:xfrm>
            <a:off x="10440000" y="6228000"/>
            <a:ext cx="1375200" cy="338815"/>
          </a:xfrm>
          <a:prstGeom prst="rect">
            <a:avLst/>
          </a:prstGeom>
        </p:spPr>
      </p:pic>
      <p:sp>
        <p:nvSpPr>
          <p:cNvPr id="5" name="Platshållare för datum 4"/>
          <p:cNvSpPr>
            <a:spLocks noGrp="1"/>
          </p:cNvSpPr>
          <p:nvPr>
            <p:ph type="dt" sz="half" idx="10"/>
          </p:nvPr>
        </p:nvSpPr>
        <p:spPr>
          <a:xfrm>
            <a:off x="4860000" y="6228000"/>
            <a:ext cx="2484000" cy="365125"/>
          </a:xfrm>
        </p:spPr>
        <p:txBody>
          <a:bodyPr/>
          <a:lstStyle>
            <a:lvl1pPr>
              <a:defRPr>
                <a:solidFill>
                  <a:schemeClr val="tx1"/>
                </a:solidFill>
              </a:defRPr>
            </a:lvl1pPr>
          </a:lstStyle>
          <a:p>
            <a:r>
              <a:rPr lang="sv-SE" smtClean="0"/>
              <a:t>Avsnittsrubrik</a:t>
            </a:r>
            <a:endParaRPr lang="sv-SE"/>
          </a:p>
        </p:txBody>
      </p:sp>
      <p:sp>
        <p:nvSpPr>
          <p:cNvPr id="9" name="Platshållare för text 8"/>
          <p:cNvSpPr>
            <a:spLocks noGrp="1"/>
          </p:cNvSpPr>
          <p:nvPr>
            <p:ph type="body" sz="quarter" idx="13" hasCustomPrompt="1"/>
          </p:nvPr>
        </p:nvSpPr>
        <p:spPr>
          <a:xfrm>
            <a:off x="1079888" y="2196000"/>
            <a:ext cx="9359900" cy="3780000"/>
          </a:xfrm>
        </p:spPr>
        <p:txBody>
          <a:bodyPr>
            <a:noAutofit/>
          </a:bodyPr>
          <a:lstStyle>
            <a:lvl1pPr>
              <a:lnSpc>
                <a:spcPts val="3400"/>
              </a:lnSpc>
              <a:defRPr sz="2200"/>
            </a:lvl1pPr>
            <a:lvl2pPr>
              <a:lnSpc>
                <a:spcPct val="100000"/>
              </a:lnSpc>
              <a:spcAft>
                <a:spcPts val="1200"/>
              </a:spcAft>
              <a:buFont typeface="Arial" panose="020B0604020202020204" pitchFamily="34" charset="0"/>
              <a:buChar char="•"/>
              <a:defRPr sz="2200"/>
            </a:lvl2pPr>
            <a:lvl3pPr>
              <a:lnSpc>
                <a:spcPct val="100000"/>
              </a:lnSpc>
              <a:spcAft>
                <a:spcPts val="1200"/>
              </a:spcAft>
              <a:defRPr sz="2200"/>
            </a:lvl3pPr>
            <a:lvl4pPr>
              <a:lnSpc>
                <a:spcPct val="100000"/>
              </a:lnSpc>
              <a:spcAft>
                <a:spcPts val="1200"/>
              </a:spcAft>
              <a:defRPr sz="2200"/>
            </a:lvl4pPr>
            <a:lvl5pPr>
              <a:lnSpc>
                <a:spcPct val="100000"/>
              </a:lnSpc>
              <a:spcAft>
                <a:spcPts val="1200"/>
              </a:spcAft>
              <a:defRPr sz="2200"/>
            </a:lvl5pPr>
          </a:lstStyle>
          <a:p>
            <a:pPr lvl="1"/>
            <a:r>
              <a:rPr lang="sv-SE" dirty="0"/>
              <a:t>Nivå två</a:t>
            </a:r>
          </a:p>
          <a:p>
            <a:pPr lvl="2"/>
            <a:r>
              <a:rPr lang="sv-SE" dirty="0"/>
              <a:t>Nivå tre</a:t>
            </a:r>
          </a:p>
          <a:p>
            <a:pPr lvl="3"/>
            <a:r>
              <a:rPr lang="sv-SE" dirty="0"/>
              <a:t>Nivå fyra</a:t>
            </a:r>
          </a:p>
          <a:p>
            <a:pPr lvl="4"/>
            <a:r>
              <a:rPr lang="sv-SE" dirty="0"/>
              <a:t>Nivå fem</a:t>
            </a:r>
          </a:p>
        </p:txBody>
      </p:sp>
      <p:sp>
        <p:nvSpPr>
          <p:cNvPr id="11" name="Platshållare för bild 6"/>
          <p:cNvSpPr>
            <a:spLocks noGrp="1"/>
          </p:cNvSpPr>
          <p:nvPr>
            <p:ph type="pic" sz="quarter" idx="14" hasCustomPrompt="1"/>
          </p:nvPr>
        </p:nvSpPr>
        <p:spPr>
          <a:xfrm>
            <a:off x="10476000" y="288000"/>
            <a:ext cx="1404000" cy="1404000"/>
          </a:xfrm>
        </p:spPr>
        <p:txBody>
          <a:bodyPr/>
          <a:lstStyle>
            <a:lvl1pPr marL="0" indent="0">
              <a:lnSpc>
                <a:spcPct val="100000"/>
              </a:lnSpc>
              <a:buFontTx/>
              <a:buNone/>
              <a:defRPr sz="1200" baseline="0">
                <a:solidFill>
                  <a:schemeClr val="tx1"/>
                </a:solidFill>
              </a:defRPr>
            </a:lvl1pPr>
          </a:lstStyle>
          <a:p>
            <a:r>
              <a:rPr lang="sv-SE" dirty="0"/>
              <a:t>Här kan du infoga en ikon från bildgalleriet på intranätet.</a:t>
            </a:r>
          </a:p>
        </p:txBody>
      </p:sp>
    </p:spTree>
    <p:extLst>
      <p:ext uri="{BB962C8B-B14F-4D97-AF65-F5344CB8AC3E}">
        <p14:creationId xmlns:p14="http://schemas.microsoft.com/office/powerpoint/2010/main" val="28752019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sida">
    <p:spTree>
      <p:nvGrpSpPr>
        <p:cNvPr id="1" name=""/>
        <p:cNvGrpSpPr/>
        <p:nvPr/>
      </p:nvGrpSpPr>
      <p:grpSpPr>
        <a:xfrm>
          <a:off x="0" y="0"/>
          <a:ext cx="0" cy="0"/>
          <a:chOff x="0" y="0"/>
          <a:chExt cx="0" cy="0"/>
        </a:xfrm>
      </p:grpSpPr>
      <p:sp>
        <p:nvSpPr>
          <p:cNvPr id="2" name="Rubrik 1"/>
          <p:cNvSpPr>
            <a:spLocks noGrp="1"/>
          </p:cNvSpPr>
          <p:nvPr>
            <p:ph type="title"/>
          </p:nvPr>
        </p:nvSpPr>
        <p:spPr>
          <a:xfrm>
            <a:off x="1078050" y="900000"/>
            <a:ext cx="9360000" cy="1296000"/>
          </a:xfrm>
        </p:spPr>
        <p:txBody>
          <a:bodyPr anchor="ctr">
            <a:noAutofit/>
          </a:bodyPr>
          <a:lstStyle>
            <a:lvl1pPr>
              <a:lnSpc>
                <a:spcPct val="100000"/>
              </a:lnSpc>
              <a:defRPr/>
            </a:lvl1pPr>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r>
              <a:rPr lang="sv-SE" smtClean="0"/>
              <a:t>Avsnittsrubrik</a:t>
            </a:r>
            <a:endParaRPr lang="sv-SE"/>
          </a:p>
        </p:txBody>
      </p:sp>
      <p:sp>
        <p:nvSpPr>
          <p:cNvPr id="5" name="Platshållare för sidfot 4"/>
          <p:cNvSpPr>
            <a:spLocks noGrp="1"/>
          </p:cNvSpPr>
          <p:nvPr>
            <p:ph type="ftr" sz="quarter" idx="11"/>
          </p:nvPr>
        </p:nvSpPr>
        <p:spPr>
          <a:xfrm>
            <a:off x="1080000" y="6228000"/>
            <a:ext cx="3600000" cy="365125"/>
          </a:xfrm>
        </p:spPr>
        <p:txBody>
          <a:bodyPr/>
          <a:lstStyle/>
          <a:p>
            <a:r>
              <a:rPr lang="sv-SE" smtClean="0"/>
              <a:t>Rengöring och desinfektion, Smittskydd Vårdhygien 2025</a:t>
            </a:r>
            <a:endParaRPr lang="sv-SE"/>
          </a:p>
        </p:txBody>
      </p:sp>
      <p:sp>
        <p:nvSpPr>
          <p:cNvPr id="6" name="Platshållare för bildnummer 5"/>
          <p:cNvSpPr>
            <a:spLocks noGrp="1"/>
          </p:cNvSpPr>
          <p:nvPr>
            <p:ph type="sldNum" sz="quarter" idx="12"/>
          </p:nvPr>
        </p:nvSpPr>
        <p:spPr/>
        <p:txBody>
          <a:bodyPr/>
          <a:lstStyle/>
          <a:p>
            <a:fld id="{8EEB9E62-4301-493A-8C73-0409F1A2D539}" type="slidenum">
              <a:rPr lang="sv-SE" smtClean="0"/>
              <a:t>‹#›</a:t>
            </a:fld>
            <a:endParaRPr lang="sv-SE"/>
          </a:p>
        </p:txBody>
      </p:sp>
      <p:pic>
        <p:nvPicPr>
          <p:cNvPr id="9" name="Bildobjekt 8">
            <a:extLst>
              <a:ext uri="{FF2B5EF4-FFF2-40B4-BE49-F238E27FC236}">
                <a16:creationId xmlns:a16="http://schemas.microsoft.com/office/drawing/2014/main" id="{A13CF048-BC28-7141-B930-8EC3F94E912F}"/>
              </a:ext>
            </a:extLst>
          </p:cNvPr>
          <p:cNvPicPr>
            <a:picLocks noChangeAspect="1"/>
          </p:cNvPicPr>
          <p:nvPr userDrawn="1"/>
        </p:nvPicPr>
        <p:blipFill>
          <a:blip r:embed="rId2"/>
          <a:srcRect/>
          <a:stretch/>
        </p:blipFill>
        <p:spPr>
          <a:xfrm>
            <a:off x="10440000" y="6228000"/>
            <a:ext cx="1375200" cy="338815"/>
          </a:xfrm>
          <a:prstGeom prst="rect">
            <a:avLst/>
          </a:prstGeom>
        </p:spPr>
      </p:pic>
      <p:sp>
        <p:nvSpPr>
          <p:cNvPr id="8" name="Platshållare för text 7"/>
          <p:cNvSpPr>
            <a:spLocks noGrp="1"/>
          </p:cNvSpPr>
          <p:nvPr>
            <p:ph type="body" sz="quarter" idx="13"/>
          </p:nvPr>
        </p:nvSpPr>
        <p:spPr>
          <a:xfrm>
            <a:off x="1077913" y="2196000"/>
            <a:ext cx="9359900" cy="3780000"/>
          </a:xfrm>
        </p:spPr>
        <p:txBody>
          <a:bodyPr>
            <a:noAutofit/>
          </a:bodyPr>
          <a:lstStyle>
            <a:lvl1pPr marL="0" indent="0">
              <a:lnSpc>
                <a:spcPct val="100000"/>
              </a:lnSpc>
              <a:spcAft>
                <a:spcPts val="1200"/>
              </a:spcAft>
              <a:buFontTx/>
              <a:buNone/>
              <a:defRPr sz="2200"/>
            </a:lvl1pPr>
            <a:lvl2pPr>
              <a:lnSpc>
                <a:spcPct val="100000"/>
              </a:lnSpc>
              <a:spcAft>
                <a:spcPts val="1200"/>
              </a:spcAft>
              <a:defRPr sz="2200"/>
            </a:lvl2pPr>
            <a:lvl3pPr>
              <a:lnSpc>
                <a:spcPct val="100000"/>
              </a:lnSpc>
              <a:spcAft>
                <a:spcPts val="1200"/>
              </a:spcAft>
              <a:defRPr sz="2200"/>
            </a:lvl3pPr>
            <a:lvl4pPr>
              <a:lnSpc>
                <a:spcPct val="100000"/>
              </a:lnSpc>
              <a:spcAft>
                <a:spcPts val="1200"/>
              </a:spcAft>
              <a:defRPr sz="2200"/>
            </a:lvl4pPr>
            <a:lvl5pPr>
              <a:lnSpc>
                <a:spcPct val="100000"/>
              </a:lnSpc>
              <a:spcAft>
                <a:spcPts val="1200"/>
              </a:spcAft>
              <a:defRPr sz="2200"/>
            </a:lvl5p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11" name="Platshållare för bild 6"/>
          <p:cNvSpPr>
            <a:spLocks noGrp="1"/>
          </p:cNvSpPr>
          <p:nvPr>
            <p:ph type="pic" sz="quarter" idx="14" hasCustomPrompt="1"/>
          </p:nvPr>
        </p:nvSpPr>
        <p:spPr>
          <a:xfrm>
            <a:off x="10476000" y="288000"/>
            <a:ext cx="1404000" cy="1404000"/>
          </a:xfrm>
        </p:spPr>
        <p:txBody>
          <a:bodyPr/>
          <a:lstStyle>
            <a:lvl1pPr marL="0" indent="0">
              <a:lnSpc>
                <a:spcPct val="100000"/>
              </a:lnSpc>
              <a:buFontTx/>
              <a:buNone/>
              <a:defRPr sz="1200" baseline="0">
                <a:solidFill>
                  <a:schemeClr val="tx1"/>
                </a:solidFill>
              </a:defRPr>
            </a:lvl1pPr>
          </a:lstStyle>
          <a:p>
            <a:r>
              <a:rPr lang="sv-SE" dirty="0"/>
              <a:t>Här kan du infoga en ikon från bildgalleriet på intranätet.</a:t>
            </a:r>
          </a:p>
        </p:txBody>
      </p:sp>
    </p:spTree>
    <p:extLst>
      <p:ext uri="{BB962C8B-B14F-4D97-AF65-F5344CB8AC3E}">
        <p14:creationId xmlns:p14="http://schemas.microsoft.com/office/powerpoint/2010/main" val="4278308319"/>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to vänster/grafik + text">
    <p:spTree>
      <p:nvGrpSpPr>
        <p:cNvPr id="1" name=""/>
        <p:cNvGrpSpPr/>
        <p:nvPr/>
      </p:nvGrpSpPr>
      <p:grpSpPr>
        <a:xfrm>
          <a:off x="0" y="0"/>
          <a:ext cx="0" cy="0"/>
          <a:chOff x="0" y="0"/>
          <a:chExt cx="0" cy="0"/>
        </a:xfrm>
      </p:grpSpPr>
      <p:sp>
        <p:nvSpPr>
          <p:cNvPr id="2" name="Rubrik 1"/>
          <p:cNvSpPr>
            <a:spLocks noGrp="1"/>
          </p:cNvSpPr>
          <p:nvPr>
            <p:ph type="title"/>
          </p:nvPr>
        </p:nvSpPr>
        <p:spPr>
          <a:xfrm>
            <a:off x="6116838" y="553660"/>
            <a:ext cx="5184000" cy="1728000"/>
          </a:xfrm>
        </p:spPr>
        <p:txBody>
          <a:bodyPr anchor="ctr">
            <a:noAutofit/>
          </a:bodyPr>
          <a:lstStyle>
            <a:lvl1pPr>
              <a:lnSpc>
                <a:spcPct val="100000"/>
              </a:lnSpc>
              <a:defRPr/>
            </a:lvl1pPr>
          </a:lstStyle>
          <a:p>
            <a:r>
              <a:rPr lang="sv-SE" smtClean="0"/>
              <a:t>Klicka här för att ändra format</a:t>
            </a:r>
            <a:endParaRPr lang="sv-SE" dirty="0"/>
          </a:p>
        </p:txBody>
      </p:sp>
      <p:sp>
        <p:nvSpPr>
          <p:cNvPr id="7" name="Platshållare för datum 6"/>
          <p:cNvSpPr>
            <a:spLocks noGrp="1"/>
          </p:cNvSpPr>
          <p:nvPr>
            <p:ph type="dt" sz="half" idx="10"/>
          </p:nvPr>
        </p:nvSpPr>
        <p:spPr>
          <a:xfrm>
            <a:off x="1080000" y="6228000"/>
            <a:ext cx="2484000" cy="365125"/>
          </a:xfrm>
        </p:spPr>
        <p:txBody>
          <a:bodyPr/>
          <a:lstStyle>
            <a:lvl1pPr algn="l">
              <a:defRPr/>
            </a:lvl1pPr>
          </a:lstStyle>
          <a:p>
            <a:r>
              <a:rPr lang="sv-SE" smtClean="0"/>
              <a:t>Avsnittsrubrik</a:t>
            </a:r>
            <a:endParaRPr lang="sv-SE"/>
          </a:p>
        </p:txBody>
      </p:sp>
      <p:sp>
        <p:nvSpPr>
          <p:cNvPr id="8" name="Platshållare för sidfot 7"/>
          <p:cNvSpPr>
            <a:spLocks noGrp="1"/>
          </p:cNvSpPr>
          <p:nvPr>
            <p:ph type="ftr" sz="quarter" idx="11"/>
          </p:nvPr>
        </p:nvSpPr>
        <p:spPr>
          <a:xfrm>
            <a:off x="6116838" y="6228000"/>
            <a:ext cx="3960000" cy="365125"/>
          </a:xfrm>
        </p:spPr>
        <p:txBody>
          <a:bodyPr/>
          <a:lstStyle>
            <a:lvl1pPr algn="l">
              <a:defRPr/>
            </a:lvl1pPr>
          </a:lstStyle>
          <a:p>
            <a:r>
              <a:rPr lang="sv-SE" smtClean="0"/>
              <a:t>Rengöring och desinfektion, Smittskydd Vårdhygien 2025</a:t>
            </a:r>
            <a:endParaRPr lang="sv-SE"/>
          </a:p>
        </p:txBody>
      </p:sp>
      <p:sp>
        <p:nvSpPr>
          <p:cNvPr id="9" name="Platshållare för bildnummer 8"/>
          <p:cNvSpPr>
            <a:spLocks noGrp="1"/>
          </p:cNvSpPr>
          <p:nvPr>
            <p:ph type="sldNum" sz="quarter" idx="12"/>
          </p:nvPr>
        </p:nvSpPr>
        <p:spPr/>
        <p:txBody>
          <a:bodyPr/>
          <a:lstStyle/>
          <a:p>
            <a:fld id="{8EEB9E62-4301-493A-8C73-0409F1A2D539}" type="slidenum">
              <a:rPr lang="sv-SE" smtClean="0"/>
              <a:t>‹#›</a:t>
            </a:fld>
            <a:endParaRPr lang="sv-SE"/>
          </a:p>
        </p:txBody>
      </p:sp>
      <p:sp>
        <p:nvSpPr>
          <p:cNvPr id="11" name="Platshållare för bild 10"/>
          <p:cNvSpPr>
            <a:spLocks noGrp="1"/>
          </p:cNvSpPr>
          <p:nvPr>
            <p:ph type="pic" sz="quarter" idx="13" hasCustomPrompt="1"/>
          </p:nvPr>
        </p:nvSpPr>
        <p:spPr>
          <a:xfrm>
            <a:off x="0" y="0"/>
            <a:ext cx="5486400" cy="6858000"/>
          </a:xfrm>
        </p:spPr>
        <p:txBody>
          <a:bodyPr/>
          <a:lstStyle>
            <a:lvl1pPr marL="0" indent="0" algn="l" defTabSz="914400" rtl="0" eaLnBrk="1" latinLnBrk="0" hangingPunct="1">
              <a:lnSpc>
                <a:spcPct val="100000"/>
              </a:lnSpc>
              <a:spcBef>
                <a:spcPts val="0"/>
              </a:spcBef>
              <a:spcAft>
                <a:spcPts val="1800"/>
              </a:spcAft>
              <a:buClr>
                <a:srgbClr val="B1063A"/>
              </a:buClr>
              <a:buFontTx/>
              <a:buNone/>
              <a:defRPr lang="sv-SE" sz="2200" kern="1200" baseline="0" dirty="0" smtClean="0">
                <a:solidFill>
                  <a:schemeClr val="tx1"/>
                </a:solidFill>
                <a:latin typeface="+mn-lt"/>
                <a:ea typeface="+mn-ea"/>
                <a:cs typeface="+mn-cs"/>
              </a:defRPr>
            </a:lvl1pPr>
          </a:lstStyle>
          <a:p>
            <a:r>
              <a:rPr lang="sv-SE" dirty="0"/>
              <a:t>Klicka på symbolen för bild för att lägga till foto eller grafik</a:t>
            </a:r>
          </a:p>
        </p:txBody>
      </p:sp>
      <p:pic>
        <p:nvPicPr>
          <p:cNvPr id="12" name="Bildobjekt 11">
            <a:extLst>
              <a:ext uri="{FF2B5EF4-FFF2-40B4-BE49-F238E27FC236}">
                <a16:creationId xmlns:a16="http://schemas.microsoft.com/office/drawing/2014/main" id="{A13CF048-BC28-7141-B930-8EC3F94E912F}"/>
              </a:ext>
            </a:extLst>
          </p:cNvPr>
          <p:cNvPicPr>
            <a:picLocks noChangeAspect="1"/>
          </p:cNvPicPr>
          <p:nvPr userDrawn="1"/>
        </p:nvPicPr>
        <p:blipFill>
          <a:blip r:embed="rId2"/>
          <a:srcRect/>
          <a:stretch/>
        </p:blipFill>
        <p:spPr>
          <a:xfrm>
            <a:off x="10440000" y="6228000"/>
            <a:ext cx="1375200" cy="338815"/>
          </a:xfrm>
          <a:prstGeom prst="rect">
            <a:avLst/>
          </a:prstGeom>
        </p:spPr>
      </p:pic>
      <p:sp>
        <p:nvSpPr>
          <p:cNvPr id="4" name="Platshållare för text 3"/>
          <p:cNvSpPr>
            <a:spLocks noGrp="1"/>
          </p:cNvSpPr>
          <p:nvPr>
            <p:ph type="body" sz="quarter" idx="14"/>
          </p:nvPr>
        </p:nvSpPr>
        <p:spPr>
          <a:xfrm>
            <a:off x="6120000" y="2304000"/>
            <a:ext cx="5184775" cy="3888000"/>
          </a:xfrm>
        </p:spPr>
        <p:txBody>
          <a:bodyPr>
            <a:noAutofit/>
          </a:bodyPr>
          <a:lstStyle>
            <a:lvl1pPr marL="0" indent="0">
              <a:lnSpc>
                <a:spcPct val="100000"/>
              </a:lnSpc>
              <a:spcAft>
                <a:spcPts val="1200"/>
              </a:spcAft>
              <a:buFontTx/>
              <a:buNone/>
              <a:defRPr sz="2200"/>
            </a:lvl1pPr>
            <a:lvl2pPr>
              <a:lnSpc>
                <a:spcPct val="100000"/>
              </a:lnSpc>
              <a:spcAft>
                <a:spcPts val="1200"/>
              </a:spcAft>
              <a:defRPr sz="2200"/>
            </a:lvl2pPr>
            <a:lvl3pPr>
              <a:lnSpc>
                <a:spcPct val="100000"/>
              </a:lnSpc>
              <a:spcAft>
                <a:spcPts val="1200"/>
              </a:spcAft>
              <a:defRPr sz="2200"/>
            </a:lvl3pPr>
            <a:lvl4pPr>
              <a:lnSpc>
                <a:spcPct val="100000"/>
              </a:lnSpc>
              <a:spcAft>
                <a:spcPts val="1200"/>
              </a:spcAft>
              <a:defRPr sz="2200"/>
            </a:lvl4pPr>
            <a:lvl5pPr>
              <a:lnSpc>
                <a:spcPct val="100000"/>
              </a:lnSpc>
              <a:spcAft>
                <a:spcPts val="1200"/>
              </a:spcAft>
              <a:defRPr sz="2200"/>
            </a:lvl5p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Tree>
    <p:extLst>
      <p:ext uri="{BB962C8B-B14F-4D97-AF65-F5344CB8AC3E}">
        <p14:creationId xmlns:p14="http://schemas.microsoft.com/office/powerpoint/2010/main" val="430734629"/>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oto höger/grafik + text">
    <p:spTree>
      <p:nvGrpSpPr>
        <p:cNvPr id="1" name=""/>
        <p:cNvGrpSpPr/>
        <p:nvPr/>
      </p:nvGrpSpPr>
      <p:grpSpPr>
        <a:xfrm>
          <a:off x="0" y="0"/>
          <a:ext cx="0" cy="0"/>
          <a:chOff x="0" y="0"/>
          <a:chExt cx="0" cy="0"/>
        </a:xfrm>
      </p:grpSpPr>
      <p:sp>
        <p:nvSpPr>
          <p:cNvPr id="2" name="Rubrik 1"/>
          <p:cNvSpPr>
            <a:spLocks noGrp="1"/>
          </p:cNvSpPr>
          <p:nvPr>
            <p:ph type="title"/>
          </p:nvPr>
        </p:nvSpPr>
        <p:spPr>
          <a:xfrm>
            <a:off x="912000" y="553660"/>
            <a:ext cx="5184000" cy="1728000"/>
          </a:xfrm>
        </p:spPr>
        <p:txBody>
          <a:bodyPr anchor="ctr">
            <a:noAutofit/>
          </a:bodyPr>
          <a:lstStyle>
            <a:lvl1pPr>
              <a:lnSpc>
                <a:spcPct val="100000"/>
              </a:lnSpc>
              <a:defRPr/>
            </a:lvl1pPr>
          </a:lstStyle>
          <a:p>
            <a:r>
              <a:rPr lang="sv-SE" smtClean="0"/>
              <a:t>Klicka här för att ändra format</a:t>
            </a:r>
            <a:endParaRPr lang="sv-SE" dirty="0"/>
          </a:p>
        </p:txBody>
      </p:sp>
      <p:sp>
        <p:nvSpPr>
          <p:cNvPr id="7" name="Platshållare för datum 6"/>
          <p:cNvSpPr>
            <a:spLocks noGrp="1"/>
          </p:cNvSpPr>
          <p:nvPr>
            <p:ph type="dt" sz="half" idx="10"/>
          </p:nvPr>
        </p:nvSpPr>
        <p:spPr>
          <a:xfrm>
            <a:off x="1080000" y="6228000"/>
            <a:ext cx="2484000" cy="365125"/>
          </a:xfrm>
        </p:spPr>
        <p:txBody>
          <a:bodyPr/>
          <a:lstStyle>
            <a:lvl1pPr algn="l">
              <a:defRPr/>
            </a:lvl1pPr>
          </a:lstStyle>
          <a:p>
            <a:r>
              <a:rPr lang="sv-SE" smtClean="0"/>
              <a:t>Avsnittsrubrik</a:t>
            </a:r>
            <a:endParaRPr lang="sv-SE"/>
          </a:p>
        </p:txBody>
      </p:sp>
      <p:sp>
        <p:nvSpPr>
          <p:cNvPr id="8" name="Platshållare för sidfot 7"/>
          <p:cNvSpPr>
            <a:spLocks noGrp="1"/>
          </p:cNvSpPr>
          <p:nvPr>
            <p:ph type="ftr" sz="quarter" idx="11"/>
          </p:nvPr>
        </p:nvSpPr>
        <p:spPr>
          <a:xfrm>
            <a:off x="6116838" y="6228000"/>
            <a:ext cx="3960000" cy="365125"/>
          </a:xfrm>
        </p:spPr>
        <p:txBody>
          <a:bodyPr/>
          <a:lstStyle>
            <a:lvl1pPr algn="l">
              <a:defRPr/>
            </a:lvl1pPr>
          </a:lstStyle>
          <a:p>
            <a:r>
              <a:rPr lang="sv-SE" smtClean="0"/>
              <a:t>Rengöring och desinfektion, Smittskydd Vårdhygien 2025</a:t>
            </a:r>
            <a:endParaRPr lang="sv-SE"/>
          </a:p>
        </p:txBody>
      </p:sp>
      <p:sp>
        <p:nvSpPr>
          <p:cNvPr id="9" name="Platshållare för bildnummer 8"/>
          <p:cNvSpPr>
            <a:spLocks noGrp="1"/>
          </p:cNvSpPr>
          <p:nvPr>
            <p:ph type="sldNum" sz="quarter" idx="12"/>
          </p:nvPr>
        </p:nvSpPr>
        <p:spPr/>
        <p:txBody>
          <a:bodyPr/>
          <a:lstStyle/>
          <a:p>
            <a:fld id="{8EEB9E62-4301-493A-8C73-0409F1A2D539}" type="slidenum">
              <a:rPr lang="sv-SE" smtClean="0"/>
              <a:t>‹#›</a:t>
            </a:fld>
            <a:endParaRPr lang="sv-SE"/>
          </a:p>
        </p:txBody>
      </p:sp>
      <p:sp>
        <p:nvSpPr>
          <p:cNvPr id="11" name="Platshållare för bild 10"/>
          <p:cNvSpPr>
            <a:spLocks noGrp="1"/>
          </p:cNvSpPr>
          <p:nvPr>
            <p:ph type="pic" sz="quarter" idx="13" hasCustomPrompt="1"/>
          </p:nvPr>
        </p:nvSpPr>
        <p:spPr>
          <a:xfrm>
            <a:off x="6705600" y="0"/>
            <a:ext cx="5486400" cy="6858000"/>
          </a:xfrm>
        </p:spPr>
        <p:txBody>
          <a:bodyPr/>
          <a:lstStyle>
            <a:lvl1pPr marL="0" indent="0" algn="l" defTabSz="914400" rtl="0" eaLnBrk="1" latinLnBrk="0" hangingPunct="1">
              <a:lnSpc>
                <a:spcPct val="100000"/>
              </a:lnSpc>
              <a:spcBef>
                <a:spcPts val="0"/>
              </a:spcBef>
              <a:spcAft>
                <a:spcPts val="1800"/>
              </a:spcAft>
              <a:buClr>
                <a:srgbClr val="B1063A"/>
              </a:buClr>
              <a:buFontTx/>
              <a:buNone/>
              <a:defRPr lang="sv-SE" sz="2200" kern="1200" baseline="0" dirty="0" smtClean="0">
                <a:solidFill>
                  <a:schemeClr val="tx1"/>
                </a:solidFill>
                <a:latin typeface="+mn-lt"/>
                <a:ea typeface="+mn-ea"/>
                <a:cs typeface="+mn-cs"/>
              </a:defRPr>
            </a:lvl1pPr>
          </a:lstStyle>
          <a:p>
            <a:r>
              <a:rPr lang="sv-SE" dirty="0"/>
              <a:t>Klicka på symbolen för bild för att lägga till foto eller grafik</a:t>
            </a:r>
          </a:p>
        </p:txBody>
      </p:sp>
      <p:pic>
        <p:nvPicPr>
          <p:cNvPr id="12" name="Bildobjekt 11">
            <a:extLst>
              <a:ext uri="{FF2B5EF4-FFF2-40B4-BE49-F238E27FC236}">
                <a16:creationId xmlns:a16="http://schemas.microsoft.com/office/drawing/2014/main" id="{A13CF048-BC28-7141-B930-8EC3F94E912F}"/>
              </a:ext>
            </a:extLst>
          </p:cNvPr>
          <p:cNvPicPr>
            <a:picLocks noChangeAspect="1"/>
          </p:cNvPicPr>
          <p:nvPr userDrawn="1"/>
        </p:nvPicPr>
        <p:blipFill>
          <a:blip r:embed="rId2"/>
          <a:srcRect/>
          <a:stretch/>
        </p:blipFill>
        <p:spPr>
          <a:xfrm>
            <a:off x="10440000" y="6228000"/>
            <a:ext cx="1375200" cy="338815"/>
          </a:xfrm>
          <a:prstGeom prst="rect">
            <a:avLst/>
          </a:prstGeom>
        </p:spPr>
      </p:pic>
      <p:sp>
        <p:nvSpPr>
          <p:cNvPr id="4" name="Platshållare för text 3"/>
          <p:cNvSpPr>
            <a:spLocks noGrp="1"/>
          </p:cNvSpPr>
          <p:nvPr>
            <p:ph type="body" sz="quarter" idx="14"/>
          </p:nvPr>
        </p:nvSpPr>
        <p:spPr>
          <a:xfrm>
            <a:off x="912000" y="2304000"/>
            <a:ext cx="5184775" cy="3888000"/>
          </a:xfrm>
        </p:spPr>
        <p:txBody>
          <a:bodyPr>
            <a:noAutofit/>
          </a:bodyPr>
          <a:lstStyle>
            <a:lvl1pPr marL="0" indent="0">
              <a:lnSpc>
                <a:spcPct val="100000"/>
              </a:lnSpc>
              <a:spcAft>
                <a:spcPts val="1200"/>
              </a:spcAft>
              <a:buFontTx/>
              <a:buNone/>
              <a:defRPr sz="2200"/>
            </a:lvl1pPr>
            <a:lvl2pPr>
              <a:lnSpc>
                <a:spcPct val="100000"/>
              </a:lnSpc>
              <a:spcAft>
                <a:spcPts val="1200"/>
              </a:spcAft>
              <a:defRPr sz="2200"/>
            </a:lvl2pPr>
            <a:lvl3pPr>
              <a:lnSpc>
                <a:spcPct val="100000"/>
              </a:lnSpc>
              <a:spcAft>
                <a:spcPts val="1200"/>
              </a:spcAft>
              <a:defRPr sz="2200"/>
            </a:lvl3pPr>
            <a:lvl4pPr>
              <a:lnSpc>
                <a:spcPct val="100000"/>
              </a:lnSpc>
              <a:spcAft>
                <a:spcPts val="1200"/>
              </a:spcAft>
              <a:defRPr sz="2200"/>
            </a:lvl4pPr>
            <a:lvl5pPr>
              <a:lnSpc>
                <a:spcPct val="100000"/>
              </a:lnSpc>
              <a:spcAft>
                <a:spcPts val="1200"/>
              </a:spcAft>
              <a:defRPr sz="2200"/>
            </a:lvl5p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Tree>
    <p:extLst>
      <p:ext uri="{BB962C8B-B14F-4D97-AF65-F5344CB8AC3E}">
        <p14:creationId xmlns:p14="http://schemas.microsoft.com/office/powerpoint/2010/main" val="1260043861"/>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oto eller grafik helsida">
    <p:spTree>
      <p:nvGrpSpPr>
        <p:cNvPr id="1" name=""/>
        <p:cNvGrpSpPr/>
        <p:nvPr/>
      </p:nvGrpSpPr>
      <p:grpSpPr>
        <a:xfrm>
          <a:off x="0" y="0"/>
          <a:ext cx="0" cy="0"/>
          <a:chOff x="0" y="0"/>
          <a:chExt cx="0" cy="0"/>
        </a:xfrm>
      </p:grpSpPr>
      <p:sp>
        <p:nvSpPr>
          <p:cNvPr id="4" name="Platshållare för innehåll 3"/>
          <p:cNvSpPr>
            <a:spLocks noGrp="1"/>
          </p:cNvSpPr>
          <p:nvPr>
            <p:ph sz="quarter" idx="15" hasCustomPrompt="1"/>
          </p:nvPr>
        </p:nvSpPr>
        <p:spPr>
          <a:xfrm>
            <a:off x="0" y="1"/>
            <a:ext cx="12192000" cy="6858000"/>
          </a:xfrm>
        </p:spPr>
        <p:txBody>
          <a:bodyPr/>
          <a:lstStyle>
            <a:lvl1pPr marL="0" indent="0" algn="l" defTabSz="914400" rtl="0" eaLnBrk="1" latinLnBrk="0" hangingPunct="1">
              <a:lnSpc>
                <a:spcPct val="100000"/>
              </a:lnSpc>
              <a:spcBef>
                <a:spcPts val="0"/>
              </a:spcBef>
              <a:spcAft>
                <a:spcPts val="1800"/>
              </a:spcAft>
              <a:buClr>
                <a:srgbClr val="B1063A"/>
              </a:buClr>
              <a:buFontTx/>
              <a:buNone/>
              <a:defRPr lang="sv-SE" sz="2200" kern="1200" baseline="0" dirty="0">
                <a:solidFill>
                  <a:schemeClr val="tx1"/>
                </a:solidFill>
                <a:latin typeface="+mn-lt"/>
                <a:ea typeface="+mn-ea"/>
                <a:cs typeface="+mn-cs"/>
              </a:defRPr>
            </a:lvl1pPr>
          </a:lstStyle>
          <a:p>
            <a:pPr marL="0" lvl="0" indent="0" algn="l" defTabSz="914400" rtl="0" eaLnBrk="1" latinLnBrk="0" hangingPunct="1">
              <a:lnSpc>
                <a:spcPct val="100000"/>
              </a:lnSpc>
              <a:spcBef>
                <a:spcPts val="0"/>
              </a:spcBef>
              <a:spcAft>
                <a:spcPts val="1800"/>
              </a:spcAft>
              <a:buClr>
                <a:srgbClr val="B1063A"/>
              </a:buClr>
              <a:buFontTx/>
              <a:buNone/>
            </a:pPr>
            <a:r>
              <a:rPr lang="sv-SE" dirty="0"/>
              <a:t>Klicka på symbolen för bild för att lägga till foto eller grafik</a:t>
            </a:r>
          </a:p>
        </p:txBody>
      </p:sp>
      <p:sp>
        <p:nvSpPr>
          <p:cNvPr id="3" name="Platshållare för bild 6"/>
          <p:cNvSpPr>
            <a:spLocks noGrp="1"/>
          </p:cNvSpPr>
          <p:nvPr>
            <p:ph type="pic" sz="quarter" idx="16" hasCustomPrompt="1"/>
          </p:nvPr>
        </p:nvSpPr>
        <p:spPr>
          <a:xfrm>
            <a:off x="10476000" y="288000"/>
            <a:ext cx="1404000" cy="1404000"/>
          </a:xfrm>
        </p:spPr>
        <p:txBody>
          <a:bodyPr/>
          <a:lstStyle>
            <a:lvl1pPr marL="0" indent="0">
              <a:lnSpc>
                <a:spcPct val="100000"/>
              </a:lnSpc>
              <a:buFontTx/>
              <a:buNone/>
              <a:defRPr sz="1200" baseline="0">
                <a:solidFill>
                  <a:schemeClr val="tx1"/>
                </a:solidFill>
              </a:defRPr>
            </a:lvl1pPr>
          </a:lstStyle>
          <a:p>
            <a:r>
              <a:rPr lang="sv-SE" dirty="0"/>
              <a:t>Här kan du infoga en ikon från bildgalleriet på intranätet.</a:t>
            </a:r>
          </a:p>
        </p:txBody>
      </p:sp>
    </p:spTree>
    <p:extLst>
      <p:ext uri="{BB962C8B-B14F-4D97-AF65-F5344CB8AC3E}">
        <p14:creationId xmlns:p14="http://schemas.microsoft.com/office/powerpoint/2010/main" val="3180611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gram/grafik med rubrik">
    <p:spTree>
      <p:nvGrpSpPr>
        <p:cNvPr id="1" name=""/>
        <p:cNvGrpSpPr/>
        <p:nvPr/>
      </p:nvGrpSpPr>
      <p:grpSpPr>
        <a:xfrm>
          <a:off x="0" y="0"/>
          <a:ext cx="0" cy="0"/>
          <a:chOff x="0" y="0"/>
          <a:chExt cx="0" cy="0"/>
        </a:xfrm>
      </p:grpSpPr>
      <p:sp>
        <p:nvSpPr>
          <p:cNvPr id="3" name="Platshållare för innehåll 2"/>
          <p:cNvSpPr>
            <a:spLocks noGrp="1"/>
          </p:cNvSpPr>
          <p:nvPr>
            <p:ph sz="quarter" idx="10" hasCustomPrompt="1"/>
          </p:nvPr>
        </p:nvSpPr>
        <p:spPr>
          <a:xfrm>
            <a:off x="1440000" y="2196000"/>
            <a:ext cx="9360000" cy="3780000"/>
          </a:xfrm>
        </p:spPr>
        <p:txBody>
          <a:bodyPr/>
          <a:lstStyle>
            <a:lvl1pPr marL="0" indent="0">
              <a:buFontTx/>
              <a:buNone/>
              <a:defRPr/>
            </a:lvl1pPr>
          </a:lstStyle>
          <a:p>
            <a:pPr lvl="0"/>
            <a:r>
              <a:rPr lang="sv-SE" dirty="0"/>
              <a:t>Klicka på den ikon du vill använda</a:t>
            </a:r>
          </a:p>
        </p:txBody>
      </p:sp>
      <p:sp>
        <p:nvSpPr>
          <p:cNvPr id="4" name="Rubrik 1"/>
          <p:cNvSpPr>
            <a:spLocks noGrp="1"/>
          </p:cNvSpPr>
          <p:nvPr>
            <p:ph type="title"/>
          </p:nvPr>
        </p:nvSpPr>
        <p:spPr>
          <a:xfrm>
            <a:off x="1440000" y="900000"/>
            <a:ext cx="9360000" cy="1296000"/>
          </a:xfrm>
        </p:spPr>
        <p:txBody>
          <a:bodyPr anchor="ctr">
            <a:noAutofit/>
          </a:bodyPr>
          <a:lstStyle>
            <a:lvl1pPr>
              <a:lnSpc>
                <a:spcPct val="100000"/>
              </a:lnSpc>
              <a:defRPr b="1"/>
            </a:lvl1pPr>
          </a:lstStyle>
          <a:p>
            <a:r>
              <a:rPr lang="sv-SE" smtClean="0"/>
              <a:t>Klicka här för att ändra format</a:t>
            </a:r>
            <a:endParaRPr lang="sv-SE" dirty="0"/>
          </a:p>
        </p:txBody>
      </p:sp>
      <p:sp>
        <p:nvSpPr>
          <p:cNvPr id="5" name="Platshållare för sidfot 5"/>
          <p:cNvSpPr>
            <a:spLocks noGrp="1"/>
          </p:cNvSpPr>
          <p:nvPr>
            <p:ph type="ftr" sz="quarter" idx="11"/>
          </p:nvPr>
        </p:nvSpPr>
        <p:spPr>
          <a:xfrm>
            <a:off x="1080000" y="6228000"/>
            <a:ext cx="3600000" cy="365125"/>
          </a:xfrm>
        </p:spPr>
        <p:txBody>
          <a:bodyPr/>
          <a:lstStyle>
            <a:lvl1pPr>
              <a:defRPr>
                <a:solidFill>
                  <a:schemeClr val="tx1"/>
                </a:solidFill>
              </a:defRPr>
            </a:lvl1pPr>
          </a:lstStyle>
          <a:p>
            <a:r>
              <a:rPr lang="sv-SE" smtClean="0"/>
              <a:t>Rengöring och desinfektion, Smittskydd Vårdhygien 2025</a:t>
            </a:r>
            <a:endParaRPr lang="sv-SE"/>
          </a:p>
        </p:txBody>
      </p:sp>
      <p:sp>
        <p:nvSpPr>
          <p:cNvPr id="6" name="Platshållare för bildnummer 6"/>
          <p:cNvSpPr>
            <a:spLocks noGrp="1"/>
          </p:cNvSpPr>
          <p:nvPr>
            <p:ph type="sldNum" sz="quarter" idx="12"/>
          </p:nvPr>
        </p:nvSpPr>
        <p:spPr>
          <a:xfrm>
            <a:off x="432000" y="6228000"/>
            <a:ext cx="522000" cy="365125"/>
          </a:xfrm>
        </p:spPr>
        <p:txBody>
          <a:bodyPr/>
          <a:lstStyle>
            <a:lvl1pPr>
              <a:defRPr>
                <a:solidFill>
                  <a:schemeClr val="tx1"/>
                </a:solidFill>
              </a:defRPr>
            </a:lvl1pPr>
          </a:lstStyle>
          <a:p>
            <a:fld id="{8EEB9E62-4301-493A-8C73-0409F1A2D539}" type="slidenum">
              <a:rPr lang="sv-SE" smtClean="0"/>
              <a:pPr/>
              <a:t>‹#›</a:t>
            </a:fld>
            <a:endParaRPr lang="sv-SE"/>
          </a:p>
        </p:txBody>
      </p:sp>
      <p:pic>
        <p:nvPicPr>
          <p:cNvPr id="7" name="Bildobjekt 6">
            <a:extLst>
              <a:ext uri="{FF2B5EF4-FFF2-40B4-BE49-F238E27FC236}">
                <a16:creationId xmlns:a16="http://schemas.microsoft.com/office/drawing/2014/main" id="{A13CF048-BC28-7141-B930-8EC3F94E912F}"/>
              </a:ext>
            </a:extLst>
          </p:cNvPr>
          <p:cNvPicPr>
            <a:picLocks noChangeAspect="1"/>
          </p:cNvPicPr>
          <p:nvPr userDrawn="1"/>
        </p:nvPicPr>
        <p:blipFill>
          <a:blip r:embed="rId2"/>
          <a:srcRect/>
          <a:stretch/>
        </p:blipFill>
        <p:spPr>
          <a:xfrm>
            <a:off x="10440000" y="6228000"/>
            <a:ext cx="1375200" cy="338815"/>
          </a:xfrm>
          <a:prstGeom prst="rect">
            <a:avLst/>
          </a:prstGeom>
        </p:spPr>
      </p:pic>
      <p:sp>
        <p:nvSpPr>
          <p:cNvPr id="8" name="Platshållare för datum 4"/>
          <p:cNvSpPr>
            <a:spLocks noGrp="1"/>
          </p:cNvSpPr>
          <p:nvPr>
            <p:ph type="dt" sz="half" idx="13"/>
          </p:nvPr>
        </p:nvSpPr>
        <p:spPr>
          <a:xfrm>
            <a:off x="4860000" y="6228000"/>
            <a:ext cx="2484000" cy="365125"/>
          </a:xfrm>
        </p:spPr>
        <p:txBody>
          <a:bodyPr/>
          <a:lstStyle>
            <a:lvl1pPr>
              <a:defRPr>
                <a:solidFill>
                  <a:schemeClr val="tx1"/>
                </a:solidFill>
              </a:defRPr>
            </a:lvl1pPr>
          </a:lstStyle>
          <a:p>
            <a:r>
              <a:rPr lang="sv-SE" smtClean="0"/>
              <a:t>Avsnittsrubrik</a:t>
            </a:r>
            <a:endParaRPr lang="sv-SE"/>
          </a:p>
        </p:txBody>
      </p:sp>
      <p:sp>
        <p:nvSpPr>
          <p:cNvPr id="10" name="Platshållare för bild 6"/>
          <p:cNvSpPr>
            <a:spLocks noGrp="1"/>
          </p:cNvSpPr>
          <p:nvPr>
            <p:ph type="pic" sz="quarter" idx="14" hasCustomPrompt="1"/>
          </p:nvPr>
        </p:nvSpPr>
        <p:spPr>
          <a:xfrm>
            <a:off x="10476000" y="288000"/>
            <a:ext cx="1404000" cy="1404000"/>
          </a:xfrm>
        </p:spPr>
        <p:txBody>
          <a:bodyPr/>
          <a:lstStyle>
            <a:lvl1pPr marL="0" indent="0">
              <a:lnSpc>
                <a:spcPct val="100000"/>
              </a:lnSpc>
              <a:buFontTx/>
              <a:buNone/>
              <a:defRPr sz="1200" baseline="0">
                <a:solidFill>
                  <a:schemeClr val="tx1"/>
                </a:solidFill>
              </a:defRPr>
            </a:lvl1pPr>
          </a:lstStyle>
          <a:p>
            <a:r>
              <a:rPr lang="sv-SE" dirty="0"/>
              <a:t>Här kan du infoga en ikon från bildgalleriet på intranätet.</a:t>
            </a:r>
          </a:p>
        </p:txBody>
      </p:sp>
    </p:spTree>
    <p:extLst>
      <p:ext uri="{BB962C8B-B14F-4D97-AF65-F5344CB8AC3E}">
        <p14:creationId xmlns:p14="http://schemas.microsoft.com/office/powerpoint/2010/main" val="2614891866"/>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1080000" y="540000"/>
            <a:ext cx="9360000" cy="1296000"/>
          </a:xfrm>
          <a:prstGeom prst="rect">
            <a:avLst/>
          </a:prstGeom>
        </p:spPr>
        <p:txBody>
          <a:bodyPr vert="horz" lIns="91440" tIns="45720" rIns="91440" bIns="45720" rtlCol="0" anchor="ctr">
            <a:noAutofit/>
          </a:bodyPr>
          <a:lstStyle/>
          <a:p>
            <a:r>
              <a:rPr lang="sv-SE" dirty="0"/>
              <a:t>Klicka här för att ändra format</a:t>
            </a:r>
          </a:p>
        </p:txBody>
      </p:sp>
      <p:sp>
        <p:nvSpPr>
          <p:cNvPr id="4" name="Platshållare för datum 3"/>
          <p:cNvSpPr>
            <a:spLocks noGrp="1"/>
          </p:cNvSpPr>
          <p:nvPr>
            <p:ph type="dt" sz="half" idx="2"/>
          </p:nvPr>
        </p:nvSpPr>
        <p:spPr>
          <a:xfrm>
            <a:off x="4860000" y="6228000"/>
            <a:ext cx="2484000" cy="365125"/>
          </a:xfrm>
          <a:prstGeom prst="rect">
            <a:avLst/>
          </a:prstGeom>
        </p:spPr>
        <p:txBody>
          <a:bodyPr vert="horz" lIns="91440" tIns="45720" rIns="91440" bIns="45720" rtlCol="0" anchor="ctr"/>
          <a:lstStyle>
            <a:lvl1pPr algn="ctr">
              <a:defRPr sz="1200" spc="100" baseline="0">
                <a:solidFill>
                  <a:schemeClr val="tx1"/>
                </a:solidFill>
              </a:defRPr>
            </a:lvl1pPr>
          </a:lstStyle>
          <a:p>
            <a:r>
              <a:rPr lang="sv-SE" smtClean="0"/>
              <a:t>Avsnittsrubrik</a:t>
            </a:r>
            <a:endParaRPr lang="sv-SE" dirty="0"/>
          </a:p>
        </p:txBody>
      </p:sp>
      <p:sp>
        <p:nvSpPr>
          <p:cNvPr id="5" name="Platshållare för sidfot 4"/>
          <p:cNvSpPr>
            <a:spLocks noGrp="1"/>
          </p:cNvSpPr>
          <p:nvPr>
            <p:ph type="ftr" sz="quarter" idx="3"/>
          </p:nvPr>
        </p:nvSpPr>
        <p:spPr>
          <a:xfrm>
            <a:off x="1080000" y="6228000"/>
            <a:ext cx="3600000" cy="365125"/>
          </a:xfrm>
          <a:prstGeom prst="rect">
            <a:avLst/>
          </a:prstGeom>
        </p:spPr>
        <p:txBody>
          <a:bodyPr vert="horz" lIns="91440" tIns="45720" rIns="91440" bIns="45720" rtlCol="0" anchor="ctr"/>
          <a:lstStyle>
            <a:lvl1pPr algn="l">
              <a:defRPr sz="1200" spc="100" baseline="0">
                <a:solidFill>
                  <a:schemeClr val="tx1"/>
                </a:solidFill>
              </a:defRPr>
            </a:lvl1pPr>
          </a:lstStyle>
          <a:p>
            <a:r>
              <a:rPr lang="sv-SE" smtClean="0"/>
              <a:t>Rengöring och desinfektion, Smittskydd Vårdhygien 2025</a:t>
            </a:r>
            <a:endParaRPr lang="sv-SE" dirty="0"/>
          </a:p>
        </p:txBody>
      </p:sp>
      <p:sp>
        <p:nvSpPr>
          <p:cNvPr id="6" name="Platshållare för bildnummer 5"/>
          <p:cNvSpPr>
            <a:spLocks noGrp="1"/>
          </p:cNvSpPr>
          <p:nvPr>
            <p:ph type="sldNum" sz="quarter" idx="4"/>
          </p:nvPr>
        </p:nvSpPr>
        <p:spPr>
          <a:xfrm>
            <a:off x="432000" y="6228000"/>
            <a:ext cx="522000" cy="365125"/>
          </a:xfrm>
          <a:prstGeom prst="rect">
            <a:avLst/>
          </a:prstGeom>
        </p:spPr>
        <p:txBody>
          <a:bodyPr vert="horz" lIns="91440" tIns="45720" rIns="91440" bIns="45720" rtlCol="0" anchor="ctr"/>
          <a:lstStyle>
            <a:lvl1pPr algn="l">
              <a:defRPr sz="1200">
                <a:solidFill>
                  <a:schemeClr val="tx1"/>
                </a:solidFill>
              </a:defRPr>
            </a:lvl1pPr>
          </a:lstStyle>
          <a:p>
            <a:fld id="{8EEB9E62-4301-493A-8C73-0409F1A2D539}" type="slidenum">
              <a:rPr lang="sv-SE" smtClean="0"/>
              <a:pPr/>
              <a:t>‹#›</a:t>
            </a:fld>
            <a:endParaRPr lang="sv-SE"/>
          </a:p>
        </p:txBody>
      </p:sp>
      <p:sp>
        <p:nvSpPr>
          <p:cNvPr id="7" name="Platshållare för text 6"/>
          <p:cNvSpPr>
            <a:spLocks noGrp="1"/>
          </p:cNvSpPr>
          <p:nvPr>
            <p:ph type="body" idx="1"/>
          </p:nvPr>
        </p:nvSpPr>
        <p:spPr>
          <a:xfrm>
            <a:off x="1080000" y="1836000"/>
            <a:ext cx="9360000" cy="4140000"/>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866280877"/>
      </p:ext>
    </p:extLst>
  </p:cSld>
  <p:clrMap bg1="lt1" tx1="dk1" bg2="lt2" tx2="dk2" accent1="accent1" accent2="accent2" accent3="accent3" accent4="accent4" accent5="accent5" accent6="accent6" hlink="hlink" folHlink="folHlink"/>
  <p:sldLayoutIdLst>
    <p:sldLayoutId id="2147483649" r:id="rId1"/>
    <p:sldLayoutId id="2147483664" r:id="rId2"/>
    <p:sldLayoutId id="2147483651" r:id="rId3"/>
    <p:sldLayoutId id="2147483660" r:id="rId4"/>
    <p:sldLayoutId id="2147483650" r:id="rId5"/>
    <p:sldLayoutId id="2147483653" r:id="rId6"/>
    <p:sldLayoutId id="2147483663" r:id="rId7"/>
    <p:sldLayoutId id="2147483654" r:id="rId8"/>
    <p:sldLayoutId id="2147483661" r:id="rId9"/>
    <p:sldLayoutId id="2147483662" r:id="rId10"/>
    <p:sldLayoutId id="2147483665" r:id="rId11"/>
  </p:sldLayoutIdLst>
  <p:hf sldNum="0" hdr="0" dt="0"/>
  <p:txStyles>
    <p:titleStyle>
      <a:lvl1pPr algn="l" defTabSz="914400" rtl="0" eaLnBrk="1" latinLnBrk="0" hangingPunct="1">
        <a:lnSpc>
          <a:spcPct val="100000"/>
        </a:lnSpc>
        <a:spcBef>
          <a:spcPct val="0"/>
        </a:spcBef>
        <a:buNone/>
        <a:defRPr sz="3600" b="1" kern="1200" baseline="0">
          <a:solidFill>
            <a:srgbClr val="B1063A"/>
          </a:solidFill>
          <a:latin typeface="+mj-lt"/>
          <a:ea typeface="+mj-ea"/>
          <a:cs typeface="+mj-cs"/>
        </a:defRPr>
      </a:lvl1pPr>
    </p:titleStyle>
    <p:bodyStyle>
      <a:lvl1pPr marL="36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baseline="0">
          <a:solidFill>
            <a:schemeClr val="tx1"/>
          </a:solidFill>
          <a:latin typeface="+mn-lt"/>
          <a:ea typeface="+mn-ea"/>
          <a:cs typeface="+mn-cs"/>
        </a:defRPr>
      </a:lvl1pPr>
      <a:lvl2pPr marL="36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a:solidFill>
            <a:schemeClr val="tx1"/>
          </a:solidFill>
          <a:latin typeface="+mn-lt"/>
          <a:ea typeface="+mn-ea"/>
          <a:cs typeface="+mn-cs"/>
        </a:defRPr>
      </a:lvl2pPr>
      <a:lvl3pPr marL="72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1800" kern="1200" baseline="0">
          <a:solidFill>
            <a:schemeClr val="tx1"/>
          </a:solidFill>
          <a:latin typeface="+mn-lt"/>
          <a:ea typeface="+mn-ea"/>
          <a:cs typeface="+mn-cs"/>
        </a:defRPr>
      </a:lvl3pPr>
      <a:lvl4pPr marL="108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1600" kern="1200" baseline="0">
          <a:solidFill>
            <a:schemeClr val="tx1"/>
          </a:solidFill>
          <a:latin typeface="+mn-lt"/>
          <a:ea typeface="+mn-ea"/>
          <a:cs typeface="+mn-cs"/>
        </a:defRPr>
      </a:lvl4pPr>
      <a:lvl5pPr marL="144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14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4.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Litet quiz om rengöring och desinfektion</a:t>
            </a:r>
            <a:br>
              <a:rPr lang="sv-SE" dirty="0" smtClean="0"/>
            </a:br>
            <a:r>
              <a:rPr lang="sv-SE" sz="2000" dirty="0" smtClean="0"/>
              <a:t>- ordinärt boende</a:t>
            </a:r>
            <a:endParaRPr lang="sv-SE" sz="2000" dirty="0"/>
          </a:p>
        </p:txBody>
      </p:sp>
      <p:sp>
        <p:nvSpPr>
          <p:cNvPr id="3" name="Underrubrik 2"/>
          <p:cNvSpPr>
            <a:spLocks noGrp="1"/>
          </p:cNvSpPr>
          <p:nvPr>
            <p:ph type="subTitle" idx="1"/>
          </p:nvPr>
        </p:nvSpPr>
        <p:spPr/>
        <p:txBody>
          <a:bodyPr/>
          <a:lstStyle/>
          <a:p>
            <a:r>
              <a:rPr lang="sv-SE" dirty="0" smtClean="0"/>
              <a:t>Årshjul hygienombud – december</a:t>
            </a:r>
            <a:endParaRPr lang="sv-SE" dirty="0"/>
          </a:p>
          <a:p>
            <a:r>
              <a:rPr lang="sv-SE" dirty="0" smtClean="0"/>
              <a:t>Smittskydd Vårdhygien 2025</a:t>
            </a:r>
            <a:endParaRPr lang="sv-SE" dirty="0"/>
          </a:p>
        </p:txBody>
      </p:sp>
    </p:spTree>
    <p:extLst>
      <p:ext uri="{BB962C8B-B14F-4D97-AF65-F5344CB8AC3E}">
        <p14:creationId xmlns:p14="http://schemas.microsoft.com/office/powerpoint/2010/main" val="31236968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371032" y="504176"/>
            <a:ext cx="9360000" cy="1296000"/>
          </a:xfrm>
        </p:spPr>
        <p:txBody>
          <a:bodyPr/>
          <a:lstStyle/>
          <a:p>
            <a:r>
              <a:rPr lang="sv-SE" dirty="0" smtClean="0"/>
              <a:t>Ytor</a:t>
            </a:r>
            <a:br>
              <a:rPr lang="sv-SE" dirty="0" smtClean="0"/>
            </a:br>
            <a:endParaRPr lang="sv-SE" dirty="0"/>
          </a:p>
        </p:txBody>
      </p:sp>
      <p:sp>
        <p:nvSpPr>
          <p:cNvPr id="3" name="Platshållare för sidfot 2"/>
          <p:cNvSpPr>
            <a:spLocks noGrp="1"/>
          </p:cNvSpPr>
          <p:nvPr>
            <p:ph type="ftr" sz="quarter" idx="11"/>
          </p:nvPr>
        </p:nvSpPr>
        <p:spPr>
          <a:xfrm>
            <a:off x="449179" y="6228000"/>
            <a:ext cx="4876800" cy="365125"/>
          </a:xfrm>
        </p:spPr>
        <p:txBody>
          <a:bodyPr/>
          <a:lstStyle/>
          <a:p>
            <a:r>
              <a:rPr lang="sv-SE" dirty="0" smtClean="0"/>
              <a:t>Rengöring och desinfektion, Smittskydd Vårdhygien 2025</a:t>
            </a:r>
            <a:endParaRPr lang="sv-SE" dirty="0"/>
          </a:p>
        </p:txBody>
      </p:sp>
      <p:sp>
        <p:nvSpPr>
          <p:cNvPr id="5" name="Platshållare för text 4"/>
          <p:cNvSpPr>
            <a:spLocks noGrp="1"/>
          </p:cNvSpPr>
          <p:nvPr>
            <p:ph type="body" sz="quarter" idx="13"/>
          </p:nvPr>
        </p:nvSpPr>
        <p:spPr>
          <a:xfrm>
            <a:off x="371032" y="1556857"/>
            <a:ext cx="6101957" cy="3780000"/>
          </a:xfrm>
        </p:spPr>
        <p:txBody>
          <a:bodyPr/>
          <a:lstStyle/>
          <a:p>
            <a:pPr marL="0" indent="0">
              <a:lnSpc>
                <a:spcPct val="100000"/>
              </a:lnSpc>
              <a:buNone/>
            </a:pPr>
            <a:r>
              <a:rPr lang="sv-SE" b="1" dirty="0"/>
              <a:t>Fråga:</a:t>
            </a:r>
            <a:endParaRPr lang="sv-SE" dirty="0" smtClean="0"/>
          </a:p>
          <a:p>
            <a:pPr marL="0" indent="0">
              <a:lnSpc>
                <a:spcPct val="100000"/>
              </a:lnSpc>
              <a:buNone/>
            </a:pPr>
            <a:r>
              <a:rPr lang="sv-SE" dirty="0" smtClean="0"/>
              <a:t>Varför är det viktigt med rengöring innan desinfektion?</a:t>
            </a:r>
          </a:p>
          <a:p>
            <a:pPr marL="0" indent="0">
              <a:lnSpc>
                <a:spcPct val="100000"/>
              </a:lnSpc>
              <a:buNone/>
            </a:pPr>
            <a:endParaRPr lang="sv-SE" dirty="0" smtClean="0"/>
          </a:p>
          <a:p>
            <a:pPr marL="0" indent="0">
              <a:lnSpc>
                <a:spcPct val="100000"/>
              </a:lnSpc>
              <a:buNone/>
            </a:pPr>
            <a:endParaRPr lang="sv-SE" dirty="0" smtClean="0"/>
          </a:p>
          <a:p>
            <a:pPr marL="0" indent="0">
              <a:buNone/>
            </a:pPr>
            <a:endParaRPr lang="sv-SE" b="1" dirty="0" smtClean="0"/>
          </a:p>
          <a:p>
            <a:pPr marL="0" indent="0">
              <a:buNone/>
            </a:pPr>
            <a:r>
              <a:rPr lang="sv-SE" b="1" dirty="0" smtClean="0"/>
              <a:t>Fråga</a:t>
            </a:r>
            <a:r>
              <a:rPr lang="sv-SE" b="1" dirty="0"/>
              <a:t>: </a:t>
            </a:r>
            <a:r>
              <a:rPr lang="sv-SE" b="1" dirty="0" smtClean="0"/>
              <a:t/>
            </a:r>
            <a:br>
              <a:rPr lang="sv-SE" b="1" dirty="0" smtClean="0"/>
            </a:br>
            <a:r>
              <a:rPr lang="sv-SE" dirty="0"/>
              <a:t>Måste man alltid rengöra ytor i ett separat steg först, innan man utför desinfektion?</a:t>
            </a:r>
          </a:p>
          <a:p>
            <a:pPr marL="0" indent="0">
              <a:buNone/>
            </a:pPr>
            <a:endParaRPr lang="sv-SE" dirty="0"/>
          </a:p>
        </p:txBody>
      </p:sp>
      <p:sp>
        <p:nvSpPr>
          <p:cNvPr id="7" name="textruta 6"/>
          <p:cNvSpPr txBox="1"/>
          <p:nvPr/>
        </p:nvSpPr>
        <p:spPr>
          <a:xfrm>
            <a:off x="6902983" y="1965940"/>
            <a:ext cx="5012926" cy="1815882"/>
          </a:xfrm>
          <a:prstGeom prst="rect">
            <a:avLst/>
          </a:prstGeom>
          <a:solidFill>
            <a:schemeClr val="accent3">
              <a:lumMod val="20000"/>
              <a:lumOff val="80000"/>
            </a:schemeClr>
          </a:solidFill>
          <a:ln w="28575">
            <a:solidFill>
              <a:srgbClr val="790726"/>
            </a:solidFill>
          </a:ln>
        </p:spPr>
        <p:txBody>
          <a:bodyPr wrap="square" rtlCol="0">
            <a:spAutoFit/>
          </a:bodyPr>
          <a:lstStyle/>
          <a:p>
            <a:r>
              <a:rPr lang="sv-SE" sz="1400" dirty="0"/>
              <a:t>Mekanisk rengöring avlägsnar synlig smuts och minskar mängden ”biologiskt material</a:t>
            </a:r>
            <a:r>
              <a:rPr lang="sv-SE" sz="1400" dirty="0" smtClean="0"/>
              <a:t>” med 80 %. </a:t>
            </a:r>
            <a:r>
              <a:rPr lang="sv-SE" sz="1400" dirty="0"/>
              <a:t>Synligt rena ytor är en förutsättning för att </a:t>
            </a:r>
            <a:r>
              <a:rPr lang="sv-SE" sz="1400" dirty="0" smtClean="0"/>
              <a:t>desinfektion </a:t>
            </a:r>
            <a:r>
              <a:rPr lang="sv-SE" sz="1400" dirty="0"/>
              <a:t>ska vara effektiv. En otillräckligt rengjord yta kan medföra att </a:t>
            </a:r>
            <a:r>
              <a:rPr lang="sv-SE" sz="1400" dirty="0" smtClean="0"/>
              <a:t>desinfektionsmedel </a:t>
            </a:r>
            <a:r>
              <a:rPr lang="sv-SE" sz="1400" dirty="0"/>
              <a:t>fixerar </a:t>
            </a:r>
            <a:r>
              <a:rPr lang="sv-SE" sz="1400" dirty="0" smtClean="0"/>
              <a:t>smutsen, bakterier </a:t>
            </a:r>
            <a:r>
              <a:rPr lang="sv-SE" sz="1400" dirty="0"/>
              <a:t>och virus kapslas </a:t>
            </a:r>
            <a:r>
              <a:rPr lang="sv-SE" sz="1400" dirty="0" smtClean="0"/>
              <a:t>in </a:t>
            </a:r>
            <a:r>
              <a:rPr lang="sv-SE" sz="1400" dirty="0"/>
              <a:t>och på så sätt blir svåra </a:t>
            </a:r>
            <a:r>
              <a:rPr lang="sv-SE" sz="1400" dirty="0" smtClean="0"/>
              <a:t>eller omöjliga att ta död på. </a:t>
            </a:r>
            <a:r>
              <a:rPr lang="sv-SE" sz="1400" dirty="0"/>
              <a:t>Rengöring är det viktigaste steget för att ex saker ska kunna användas </a:t>
            </a:r>
            <a:r>
              <a:rPr lang="sv-SE" sz="1400" dirty="0" smtClean="0"/>
              <a:t>igen eller säkerställa korrekt renhetsnivå på ytor eller föremål.</a:t>
            </a:r>
            <a:endParaRPr lang="sv-SE" sz="1400" dirty="0"/>
          </a:p>
        </p:txBody>
      </p:sp>
      <p:sp>
        <p:nvSpPr>
          <p:cNvPr id="8" name="textruta 7"/>
          <p:cNvSpPr txBox="1"/>
          <p:nvPr/>
        </p:nvSpPr>
        <p:spPr>
          <a:xfrm>
            <a:off x="6876196" y="4752081"/>
            <a:ext cx="5012926" cy="1169551"/>
          </a:xfrm>
          <a:prstGeom prst="rect">
            <a:avLst/>
          </a:prstGeom>
          <a:solidFill>
            <a:schemeClr val="accent3">
              <a:lumMod val="20000"/>
              <a:lumOff val="80000"/>
            </a:schemeClr>
          </a:solidFill>
          <a:ln w="28575">
            <a:solidFill>
              <a:srgbClr val="790726"/>
            </a:solidFill>
          </a:ln>
        </p:spPr>
        <p:txBody>
          <a:bodyPr wrap="square" rtlCol="0">
            <a:spAutoFit/>
          </a:bodyPr>
          <a:lstStyle/>
          <a:p>
            <a:pPr>
              <a:lnSpc>
                <a:spcPct val="100000"/>
              </a:lnSpc>
            </a:pPr>
            <a:r>
              <a:rPr lang="sv-SE" sz="1400" dirty="0"/>
              <a:t>Nej, är ytan synligt ren så är det fullt tillräckligt att utföra rengöring och desinfektion i ett steg, förutsatt att det kemiska desinfektionsmedlet man använder har en rengörande effekt. Vanligtvis rekommenderas användning av </a:t>
            </a:r>
            <a:r>
              <a:rPr lang="sv-SE" sz="1400" dirty="0" smtClean="0"/>
              <a:t>alkoholbaserat </a:t>
            </a:r>
            <a:r>
              <a:rPr lang="sv-SE" sz="1400" dirty="0" err="1"/>
              <a:t>ytdesinfektionsmedel</a:t>
            </a:r>
            <a:r>
              <a:rPr lang="sv-SE" sz="1400" dirty="0"/>
              <a:t> med tensider. </a:t>
            </a:r>
          </a:p>
        </p:txBody>
      </p:sp>
      <p:sp>
        <p:nvSpPr>
          <p:cNvPr id="9" name="Platshållare för text 4"/>
          <p:cNvSpPr txBox="1">
            <a:spLocks/>
          </p:cNvSpPr>
          <p:nvPr/>
        </p:nvSpPr>
        <p:spPr>
          <a:xfrm>
            <a:off x="6721642" y="1557630"/>
            <a:ext cx="5817792" cy="3780000"/>
          </a:xfrm>
          <a:prstGeom prst="rect">
            <a:avLst/>
          </a:prstGeom>
        </p:spPr>
        <p:txBody>
          <a:bodyPr vert="horz" lIns="91440" tIns="45720" rIns="91440" bIns="45720" rtlCol="0">
            <a:noAutofit/>
          </a:bodyPr>
          <a:lstStyle>
            <a:lvl1pPr marL="360000" indent="-360000" algn="l" defTabSz="914400" rtl="0" eaLnBrk="1" latinLnBrk="0" hangingPunct="1">
              <a:lnSpc>
                <a:spcPts val="3400"/>
              </a:lnSpc>
              <a:spcBef>
                <a:spcPts val="0"/>
              </a:spcBef>
              <a:spcAft>
                <a:spcPts val="1200"/>
              </a:spcAft>
              <a:buClr>
                <a:srgbClr val="B1063A"/>
              </a:buClr>
              <a:buFont typeface="Arial" panose="020B0604020202020204" pitchFamily="34" charset="0"/>
              <a:buChar char="•"/>
              <a:defRPr sz="2200" kern="1200" baseline="0">
                <a:solidFill>
                  <a:schemeClr val="tx1"/>
                </a:solidFill>
                <a:latin typeface="+mn-lt"/>
                <a:ea typeface="+mn-ea"/>
                <a:cs typeface="+mn-cs"/>
              </a:defRPr>
            </a:lvl1pPr>
            <a:lvl2pPr marL="36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a:solidFill>
                  <a:schemeClr val="tx1"/>
                </a:solidFill>
                <a:latin typeface="+mn-lt"/>
                <a:ea typeface="+mn-ea"/>
                <a:cs typeface="+mn-cs"/>
              </a:defRPr>
            </a:lvl2pPr>
            <a:lvl3pPr marL="72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baseline="0">
                <a:solidFill>
                  <a:schemeClr val="tx1"/>
                </a:solidFill>
                <a:latin typeface="+mn-lt"/>
                <a:ea typeface="+mn-ea"/>
                <a:cs typeface="+mn-cs"/>
              </a:defRPr>
            </a:lvl3pPr>
            <a:lvl4pPr marL="108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baseline="0">
                <a:solidFill>
                  <a:schemeClr val="tx1"/>
                </a:solidFill>
                <a:latin typeface="+mn-lt"/>
                <a:ea typeface="+mn-ea"/>
                <a:cs typeface="+mn-cs"/>
              </a:defRPr>
            </a:lvl4pPr>
            <a:lvl5pPr marL="144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sv-SE" b="1" dirty="0" smtClean="0"/>
              <a:t>Svar:</a:t>
            </a:r>
            <a:endParaRPr lang="sv-SE" dirty="0"/>
          </a:p>
          <a:p>
            <a:pPr>
              <a:lnSpc>
                <a:spcPct val="100000"/>
              </a:lnSpc>
            </a:pPr>
            <a:endParaRPr lang="sv-SE" dirty="0" smtClean="0"/>
          </a:p>
          <a:p>
            <a:pPr marL="0" indent="0">
              <a:buFont typeface="Arial" panose="020B0604020202020204" pitchFamily="34" charset="0"/>
              <a:buNone/>
            </a:pPr>
            <a:endParaRPr lang="sv-SE" b="1" dirty="0" smtClean="0"/>
          </a:p>
          <a:p>
            <a:pPr marL="0" indent="0">
              <a:buFont typeface="Arial" panose="020B0604020202020204" pitchFamily="34" charset="0"/>
              <a:buNone/>
            </a:pPr>
            <a:endParaRPr lang="sv-SE" b="1" dirty="0" smtClean="0"/>
          </a:p>
          <a:p>
            <a:pPr marL="0" indent="0">
              <a:buFont typeface="Arial" panose="020B0604020202020204" pitchFamily="34" charset="0"/>
              <a:buNone/>
            </a:pPr>
            <a:endParaRPr lang="sv-SE" b="1" dirty="0" smtClean="0"/>
          </a:p>
          <a:p>
            <a:pPr marL="0" indent="0">
              <a:buFont typeface="Arial" panose="020B0604020202020204" pitchFamily="34" charset="0"/>
              <a:buNone/>
            </a:pPr>
            <a:r>
              <a:rPr lang="sv-SE" b="1" dirty="0" smtClean="0"/>
              <a:t>Svar: </a:t>
            </a:r>
            <a:br>
              <a:rPr lang="sv-SE" b="1" dirty="0" smtClean="0"/>
            </a:br>
            <a:endParaRPr lang="sv-SE" dirty="0"/>
          </a:p>
        </p:txBody>
      </p:sp>
      <p:sp>
        <p:nvSpPr>
          <p:cNvPr id="10" name="Rektangel 9"/>
          <p:cNvSpPr/>
          <p:nvPr/>
        </p:nvSpPr>
        <p:spPr>
          <a:xfrm>
            <a:off x="6876196" y="1965940"/>
            <a:ext cx="5066502" cy="18158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Rektangel 10"/>
          <p:cNvSpPr/>
          <p:nvPr/>
        </p:nvSpPr>
        <p:spPr>
          <a:xfrm>
            <a:off x="6843235" y="4752081"/>
            <a:ext cx="5078848" cy="13218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Kommentar i oval 11"/>
          <p:cNvSpPr/>
          <p:nvPr/>
        </p:nvSpPr>
        <p:spPr>
          <a:xfrm>
            <a:off x="9214478" y="701180"/>
            <a:ext cx="2399250" cy="855677"/>
          </a:xfrm>
          <a:prstGeom prst="wedgeEllipseCallou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sz="1400" dirty="0" smtClean="0"/>
          </a:p>
          <a:p>
            <a:pPr algn="ctr"/>
            <a:r>
              <a:rPr lang="sv-SE" sz="1400" dirty="0" smtClean="0"/>
              <a:t>Klicka framåt en gång för att avslöja svaret</a:t>
            </a:r>
          </a:p>
          <a:p>
            <a:pPr algn="ctr"/>
            <a:endParaRPr lang="sv-SE" dirty="0"/>
          </a:p>
        </p:txBody>
      </p:sp>
      <p:pic>
        <p:nvPicPr>
          <p:cNvPr id="16" name="Bildobjekt 15"/>
          <p:cNvPicPr>
            <a:picLocks noChangeAspect="1"/>
          </p:cNvPicPr>
          <p:nvPr/>
        </p:nvPicPr>
        <p:blipFill>
          <a:blip r:embed="rId2"/>
          <a:stretch>
            <a:fillRect/>
          </a:stretch>
        </p:blipFill>
        <p:spPr>
          <a:xfrm>
            <a:off x="2197452" y="2935042"/>
            <a:ext cx="3291516" cy="846780"/>
          </a:xfrm>
          <a:prstGeom prst="rect">
            <a:avLst/>
          </a:prstGeom>
        </p:spPr>
      </p:pic>
    </p:spTree>
    <p:extLst>
      <p:ext uri="{BB962C8B-B14F-4D97-AF65-F5344CB8AC3E}">
        <p14:creationId xmlns:p14="http://schemas.microsoft.com/office/powerpoint/2010/main" val="1657260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10"/>
                                        </p:tgtEl>
                                        <p:attrNameLst>
                                          <p:attrName>ppt_x</p:attrName>
                                        </p:attrNameLst>
                                      </p:cBhvr>
                                      <p:tavLst>
                                        <p:tav tm="0">
                                          <p:val>
                                            <p:strVal val="ppt_x"/>
                                          </p:val>
                                        </p:tav>
                                        <p:tav tm="100000">
                                          <p:val>
                                            <p:strVal val="ppt_x"/>
                                          </p:val>
                                        </p:tav>
                                      </p:tavLst>
                                    </p:anim>
                                    <p:anim calcmode="lin" valueType="num">
                                      <p:cBhvr additive="base">
                                        <p:cTn id="7" dur="500"/>
                                        <p:tgtEl>
                                          <p:spTgt spid="10"/>
                                        </p:tgtEl>
                                        <p:attrNameLst>
                                          <p:attrName>ppt_y</p:attrName>
                                        </p:attrNameLst>
                                      </p:cBhvr>
                                      <p:tavLst>
                                        <p:tav tm="0">
                                          <p:val>
                                            <p:strVal val="ppt_y"/>
                                          </p:val>
                                        </p:tav>
                                        <p:tav tm="100000">
                                          <p:val>
                                            <p:strVal val="1+ppt_h/2"/>
                                          </p:val>
                                        </p:tav>
                                      </p:tavLst>
                                    </p:anim>
                                    <p:set>
                                      <p:cBhvr>
                                        <p:cTn id="8" dur="1" fill="hold">
                                          <p:stCondLst>
                                            <p:cond delay="499"/>
                                          </p:stCondLst>
                                        </p:cTn>
                                        <p:tgtEl>
                                          <p:spTgt spid="10"/>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grpId="0" nodeType="clickEffect">
                                  <p:stCondLst>
                                    <p:cond delay="0"/>
                                  </p:stCondLst>
                                  <p:childTnLst>
                                    <p:anim calcmode="lin" valueType="num">
                                      <p:cBhvr additive="base">
                                        <p:cTn id="12" dur="500"/>
                                        <p:tgtEl>
                                          <p:spTgt spid="11"/>
                                        </p:tgtEl>
                                        <p:attrNameLst>
                                          <p:attrName>ppt_x</p:attrName>
                                        </p:attrNameLst>
                                      </p:cBhvr>
                                      <p:tavLst>
                                        <p:tav tm="0">
                                          <p:val>
                                            <p:strVal val="ppt_x"/>
                                          </p:val>
                                        </p:tav>
                                        <p:tav tm="100000">
                                          <p:val>
                                            <p:strVal val="ppt_x"/>
                                          </p:val>
                                        </p:tav>
                                      </p:tavLst>
                                    </p:anim>
                                    <p:anim calcmode="lin" valueType="num">
                                      <p:cBhvr additive="base">
                                        <p:cTn id="13" dur="500"/>
                                        <p:tgtEl>
                                          <p:spTgt spid="11"/>
                                        </p:tgtEl>
                                        <p:attrNameLst>
                                          <p:attrName>ppt_y</p:attrName>
                                        </p:attrNameLst>
                                      </p:cBhvr>
                                      <p:tavLst>
                                        <p:tav tm="0">
                                          <p:val>
                                            <p:strVal val="ppt_y"/>
                                          </p:val>
                                        </p:tav>
                                        <p:tav tm="100000">
                                          <p:val>
                                            <p:strVal val="1+ppt_h/2"/>
                                          </p:val>
                                        </p:tav>
                                      </p:tavLst>
                                    </p:anim>
                                    <p:set>
                                      <p:cBhvr>
                                        <p:cTn id="14"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Medicinteknisk utrustning</a:t>
            </a:r>
            <a:endParaRPr lang="sv-SE" dirty="0"/>
          </a:p>
        </p:txBody>
      </p:sp>
      <p:sp>
        <p:nvSpPr>
          <p:cNvPr id="3" name="Platshållare för sidfot 2"/>
          <p:cNvSpPr>
            <a:spLocks noGrp="1"/>
          </p:cNvSpPr>
          <p:nvPr>
            <p:ph type="ftr" sz="quarter" idx="11"/>
          </p:nvPr>
        </p:nvSpPr>
        <p:spPr>
          <a:xfrm>
            <a:off x="432000" y="6404687"/>
            <a:ext cx="4804930" cy="365125"/>
          </a:xfrm>
        </p:spPr>
        <p:txBody>
          <a:bodyPr/>
          <a:lstStyle/>
          <a:p>
            <a:r>
              <a:rPr lang="sv-SE" smtClean="0"/>
              <a:t>Rengöring och desinfektion, Smittskydd Vårdhygien 2025</a:t>
            </a:r>
            <a:endParaRPr lang="sv-SE" dirty="0"/>
          </a:p>
        </p:txBody>
      </p:sp>
      <p:sp>
        <p:nvSpPr>
          <p:cNvPr id="5" name="Platshållare för text 4"/>
          <p:cNvSpPr>
            <a:spLocks noGrp="1"/>
          </p:cNvSpPr>
          <p:nvPr>
            <p:ph type="body" sz="quarter" idx="13"/>
          </p:nvPr>
        </p:nvSpPr>
        <p:spPr>
          <a:xfrm>
            <a:off x="1063099" y="2289038"/>
            <a:ext cx="4687996" cy="3780000"/>
          </a:xfrm>
        </p:spPr>
        <p:txBody>
          <a:bodyPr/>
          <a:lstStyle/>
          <a:p>
            <a:pPr marL="0" indent="0">
              <a:buNone/>
            </a:pPr>
            <a:r>
              <a:rPr lang="sv-SE" b="1" dirty="0" smtClean="0"/>
              <a:t>Fråga:</a:t>
            </a:r>
            <a:r>
              <a:rPr lang="sv-SE" dirty="0" smtClean="0"/>
              <a:t/>
            </a:r>
            <a:br>
              <a:rPr lang="sv-SE" dirty="0" smtClean="0"/>
            </a:br>
            <a:r>
              <a:rPr lang="sv-SE" dirty="0"/>
              <a:t>Varför ska vi alltid rengöra och desinfektera hjälpmedel och medicinteknisk utrustning som används hos mer än en vårdtagare?</a:t>
            </a:r>
          </a:p>
        </p:txBody>
      </p:sp>
      <p:sp>
        <p:nvSpPr>
          <p:cNvPr id="7" name="textruta 6"/>
          <p:cNvSpPr txBox="1"/>
          <p:nvPr/>
        </p:nvSpPr>
        <p:spPr>
          <a:xfrm>
            <a:off x="5988905" y="2879604"/>
            <a:ext cx="5012926" cy="2462213"/>
          </a:xfrm>
          <a:prstGeom prst="rect">
            <a:avLst/>
          </a:prstGeom>
          <a:solidFill>
            <a:schemeClr val="accent3">
              <a:lumMod val="20000"/>
              <a:lumOff val="80000"/>
            </a:schemeClr>
          </a:solidFill>
          <a:ln w="28575">
            <a:solidFill>
              <a:srgbClr val="790726"/>
            </a:solidFill>
          </a:ln>
        </p:spPr>
        <p:txBody>
          <a:bodyPr wrap="square" rtlCol="0">
            <a:spAutoFit/>
          </a:bodyPr>
          <a:lstStyle/>
          <a:p>
            <a:r>
              <a:rPr lang="sv-SE" sz="1400" dirty="0"/>
              <a:t>För att minimera risken för smittspridning av olika bakterier och virus, oavsett känd eller icke känd smitta mellan vårdtagare. Vanligaste sättet att överföra smittor är via olika kontakter ex förorenade hjälpmedel eller utrustning. Överföring behöver inte alltid medföra direkt sjukdom eller ge vårdtagaren symtom, utan vissa hud- och tarmbakterier kan ibland enbart bli en del av vårdtagarens ”kroppsegna” bakterier (bärarskap), men som på sikt kan göra vårdtagaren sjuk eller bidra till spridning till annan vårdtagare. Därför behöver vi alltid hantera all använd utrustning mellan vårdtagare på ett klokt sätt</a:t>
            </a:r>
            <a:r>
              <a:rPr lang="sv-SE" sz="1400" dirty="0" smtClean="0"/>
              <a:t>.</a:t>
            </a:r>
          </a:p>
        </p:txBody>
      </p:sp>
      <p:sp>
        <p:nvSpPr>
          <p:cNvPr id="8" name="Platshållare för text 4"/>
          <p:cNvSpPr txBox="1">
            <a:spLocks/>
          </p:cNvSpPr>
          <p:nvPr/>
        </p:nvSpPr>
        <p:spPr>
          <a:xfrm>
            <a:off x="5884930" y="2196000"/>
            <a:ext cx="4591070" cy="3780000"/>
          </a:xfrm>
          <a:prstGeom prst="rect">
            <a:avLst/>
          </a:prstGeom>
        </p:spPr>
        <p:txBody>
          <a:bodyPr vert="horz" lIns="91440" tIns="45720" rIns="91440" bIns="45720" rtlCol="0">
            <a:noAutofit/>
          </a:bodyPr>
          <a:lstStyle>
            <a:lvl1pPr marL="360000" indent="-360000" algn="l" defTabSz="914400" rtl="0" eaLnBrk="1" latinLnBrk="0" hangingPunct="1">
              <a:lnSpc>
                <a:spcPts val="3400"/>
              </a:lnSpc>
              <a:spcBef>
                <a:spcPts val="0"/>
              </a:spcBef>
              <a:spcAft>
                <a:spcPts val="1200"/>
              </a:spcAft>
              <a:buClr>
                <a:srgbClr val="B1063A"/>
              </a:buClr>
              <a:buFont typeface="Arial" panose="020B0604020202020204" pitchFamily="34" charset="0"/>
              <a:buChar char="•"/>
              <a:defRPr sz="2200" kern="1200" baseline="0">
                <a:solidFill>
                  <a:schemeClr val="tx1"/>
                </a:solidFill>
                <a:latin typeface="+mn-lt"/>
                <a:ea typeface="+mn-ea"/>
                <a:cs typeface="+mn-cs"/>
              </a:defRPr>
            </a:lvl1pPr>
            <a:lvl2pPr marL="36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a:solidFill>
                  <a:schemeClr val="tx1"/>
                </a:solidFill>
                <a:latin typeface="+mn-lt"/>
                <a:ea typeface="+mn-ea"/>
                <a:cs typeface="+mn-cs"/>
              </a:defRPr>
            </a:lvl2pPr>
            <a:lvl3pPr marL="72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baseline="0">
                <a:solidFill>
                  <a:schemeClr val="tx1"/>
                </a:solidFill>
                <a:latin typeface="+mn-lt"/>
                <a:ea typeface="+mn-ea"/>
                <a:cs typeface="+mn-cs"/>
              </a:defRPr>
            </a:lvl3pPr>
            <a:lvl4pPr marL="108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baseline="0">
                <a:solidFill>
                  <a:schemeClr val="tx1"/>
                </a:solidFill>
                <a:latin typeface="+mn-lt"/>
                <a:ea typeface="+mn-ea"/>
                <a:cs typeface="+mn-cs"/>
              </a:defRPr>
            </a:lvl4pPr>
            <a:lvl5pPr marL="144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b="1" dirty="0" smtClean="0"/>
              <a:t>Svar: </a:t>
            </a:r>
            <a:endParaRPr lang="sv-SE" b="1" dirty="0"/>
          </a:p>
        </p:txBody>
      </p:sp>
      <p:pic>
        <p:nvPicPr>
          <p:cNvPr id="1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flipH="1">
            <a:off x="147973" y="4589216"/>
            <a:ext cx="1488412" cy="14884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rot="19052295" flipH="1">
            <a:off x="2135792" y="5255446"/>
            <a:ext cx="1030759" cy="10307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5"/>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flipH="1">
            <a:off x="2788013" y="4525668"/>
            <a:ext cx="1198396" cy="11983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 name="Picture 8"/>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flipH="1">
            <a:off x="1314880" y="4474747"/>
            <a:ext cx="997867" cy="9978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 name="Rektangel 23"/>
          <p:cNvSpPr/>
          <p:nvPr/>
        </p:nvSpPr>
        <p:spPr>
          <a:xfrm>
            <a:off x="5988905" y="2879604"/>
            <a:ext cx="5012926" cy="24622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Kommentar i oval 24"/>
          <p:cNvSpPr/>
          <p:nvPr/>
        </p:nvSpPr>
        <p:spPr>
          <a:xfrm>
            <a:off x="9123888" y="1616654"/>
            <a:ext cx="2399250" cy="855677"/>
          </a:xfrm>
          <a:prstGeom prst="wedgeEllipseCallou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sz="1400" dirty="0" smtClean="0"/>
          </a:p>
          <a:p>
            <a:pPr algn="ctr"/>
            <a:r>
              <a:rPr lang="sv-SE" sz="1400" dirty="0" smtClean="0"/>
              <a:t>Klicka framåt en gång för att avslöja svaret</a:t>
            </a:r>
          </a:p>
          <a:p>
            <a:pPr algn="ctr"/>
            <a:endParaRPr lang="sv-SE" dirty="0"/>
          </a:p>
        </p:txBody>
      </p:sp>
      <p:pic>
        <p:nvPicPr>
          <p:cNvPr id="23" name="Bildobjekt 22"/>
          <p:cNvPicPr>
            <a:picLocks noChangeAspect="1"/>
          </p:cNvPicPr>
          <p:nvPr/>
        </p:nvPicPr>
        <p:blipFill>
          <a:blip r:embed="rId6"/>
          <a:stretch>
            <a:fillRect/>
          </a:stretch>
        </p:blipFill>
        <p:spPr>
          <a:xfrm>
            <a:off x="6916331" y="90604"/>
            <a:ext cx="2897236" cy="1526050"/>
          </a:xfrm>
          <a:prstGeom prst="rect">
            <a:avLst/>
          </a:prstGeom>
        </p:spPr>
      </p:pic>
      <p:pic>
        <p:nvPicPr>
          <p:cNvPr id="4" name="Bildobjekt 3"/>
          <p:cNvPicPr>
            <a:picLocks noChangeAspect="1"/>
          </p:cNvPicPr>
          <p:nvPr/>
        </p:nvPicPr>
        <p:blipFill>
          <a:blip r:embed="rId7"/>
          <a:stretch>
            <a:fillRect/>
          </a:stretch>
        </p:blipFill>
        <p:spPr>
          <a:xfrm>
            <a:off x="3986409" y="4616242"/>
            <a:ext cx="1774090" cy="1774090"/>
          </a:xfrm>
          <a:prstGeom prst="rect">
            <a:avLst/>
          </a:prstGeom>
        </p:spPr>
      </p:pic>
    </p:spTree>
    <p:extLst>
      <p:ext uri="{BB962C8B-B14F-4D97-AF65-F5344CB8AC3E}">
        <p14:creationId xmlns:p14="http://schemas.microsoft.com/office/powerpoint/2010/main" val="3909219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24"/>
                                        </p:tgtEl>
                                        <p:attrNameLst>
                                          <p:attrName>ppt_x</p:attrName>
                                        </p:attrNameLst>
                                      </p:cBhvr>
                                      <p:tavLst>
                                        <p:tav tm="0">
                                          <p:val>
                                            <p:strVal val="ppt_x"/>
                                          </p:val>
                                        </p:tav>
                                        <p:tav tm="100000">
                                          <p:val>
                                            <p:strVal val="ppt_x"/>
                                          </p:val>
                                        </p:tav>
                                      </p:tavLst>
                                    </p:anim>
                                    <p:anim calcmode="lin" valueType="num">
                                      <p:cBhvr additive="base">
                                        <p:cTn id="7" dur="500"/>
                                        <p:tgtEl>
                                          <p:spTgt spid="24"/>
                                        </p:tgtEl>
                                        <p:attrNameLst>
                                          <p:attrName>ppt_y</p:attrName>
                                        </p:attrNameLst>
                                      </p:cBhvr>
                                      <p:tavLst>
                                        <p:tav tm="0">
                                          <p:val>
                                            <p:strVal val="ppt_y"/>
                                          </p:val>
                                        </p:tav>
                                        <p:tav tm="100000">
                                          <p:val>
                                            <p:strVal val="1+ppt_h/2"/>
                                          </p:val>
                                        </p:tav>
                                      </p:tavLst>
                                    </p:anim>
                                    <p:set>
                                      <p:cBhvr>
                                        <p:cTn id="8" dur="1" fill="hold">
                                          <p:stCondLst>
                                            <p:cond delay="499"/>
                                          </p:stCondLst>
                                        </p:cTn>
                                        <p:tgtEl>
                                          <p:spTgt spid="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38601" y="754518"/>
            <a:ext cx="9360000" cy="1134988"/>
          </a:xfrm>
        </p:spPr>
        <p:txBody>
          <a:bodyPr/>
          <a:lstStyle/>
          <a:p>
            <a:r>
              <a:rPr lang="sv-SE" dirty="0" smtClean="0"/>
              <a:t>Kemiska desinfektionsmedel	</a:t>
            </a:r>
            <a:endParaRPr lang="sv-SE" dirty="0"/>
          </a:p>
        </p:txBody>
      </p:sp>
      <p:sp>
        <p:nvSpPr>
          <p:cNvPr id="3" name="Platshållare för sidfot 2"/>
          <p:cNvSpPr>
            <a:spLocks noGrp="1"/>
          </p:cNvSpPr>
          <p:nvPr>
            <p:ph type="ftr" sz="quarter" idx="11"/>
          </p:nvPr>
        </p:nvSpPr>
        <p:spPr>
          <a:xfrm>
            <a:off x="494757" y="6431971"/>
            <a:ext cx="5871681" cy="365125"/>
          </a:xfrm>
        </p:spPr>
        <p:txBody>
          <a:bodyPr/>
          <a:lstStyle/>
          <a:p>
            <a:r>
              <a:rPr lang="sv-SE" smtClean="0"/>
              <a:t>Rengöring och desinfektion, Smittskydd Vårdhygien 2025</a:t>
            </a:r>
            <a:endParaRPr lang="sv-SE" dirty="0"/>
          </a:p>
        </p:txBody>
      </p:sp>
      <p:sp>
        <p:nvSpPr>
          <p:cNvPr id="7" name="Platshållare för text 6"/>
          <p:cNvSpPr>
            <a:spLocks noGrp="1"/>
          </p:cNvSpPr>
          <p:nvPr>
            <p:ph type="body" sz="quarter" idx="13"/>
          </p:nvPr>
        </p:nvSpPr>
        <p:spPr>
          <a:xfrm>
            <a:off x="4650795" y="1768727"/>
            <a:ext cx="5347806" cy="3780000"/>
          </a:xfrm>
        </p:spPr>
        <p:txBody>
          <a:bodyPr/>
          <a:lstStyle/>
          <a:p>
            <a:pPr marL="0" indent="0">
              <a:buNone/>
            </a:pPr>
            <a:r>
              <a:rPr lang="sv-SE" b="1" dirty="0" smtClean="0"/>
              <a:t>Svar:</a:t>
            </a:r>
          </a:p>
          <a:p>
            <a:pPr lvl="2"/>
            <a:endParaRPr lang="sv-SE" dirty="0"/>
          </a:p>
        </p:txBody>
      </p:sp>
      <p:sp>
        <p:nvSpPr>
          <p:cNvPr id="8" name="Platshållare för text 6"/>
          <p:cNvSpPr txBox="1">
            <a:spLocks/>
          </p:cNvSpPr>
          <p:nvPr/>
        </p:nvSpPr>
        <p:spPr>
          <a:xfrm>
            <a:off x="693000" y="1885448"/>
            <a:ext cx="4494712" cy="3780000"/>
          </a:xfrm>
          <a:prstGeom prst="rect">
            <a:avLst/>
          </a:prstGeom>
        </p:spPr>
        <p:txBody>
          <a:bodyPr vert="horz" lIns="91440" tIns="45720" rIns="91440" bIns="45720" rtlCol="0">
            <a:noAutofit/>
          </a:bodyPr>
          <a:lstStyle>
            <a:lvl1pPr marL="360000" indent="-360000" algn="l" defTabSz="914400" rtl="0" eaLnBrk="1" latinLnBrk="0" hangingPunct="1">
              <a:lnSpc>
                <a:spcPts val="3400"/>
              </a:lnSpc>
              <a:spcBef>
                <a:spcPts val="0"/>
              </a:spcBef>
              <a:spcAft>
                <a:spcPts val="1200"/>
              </a:spcAft>
              <a:buClr>
                <a:srgbClr val="B1063A"/>
              </a:buClr>
              <a:buFont typeface="Arial" panose="020B0604020202020204" pitchFamily="34" charset="0"/>
              <a:buChar char="•"/>
              <a:defRPr sz="2200" kern="1200" baseline="0">
                <a:solidFill>
                  <a:schemeClr val="tx1"/>
                </a:solidFill>
                <a:latin typeface="+mn-lt"/>
                <a:ea typeface="+mn-ea"/>
                <a:cs typeface="+mn-cs"/>
              </a:defRPr>
            </a:lvl1pPr>
            <a:lvl2pPr marL="36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a:solidFill>
                  <a:schemeClr val="tx1"/>
                </a:solidFill>
                <a:latin typeface="+mn-lt"/>
                <a:ea typeface="+mn-ea"/>
                <a:cs typeface="+mn-cs"/>
              </a:defRPr>
            </a:lvl2pPr>
            <a:lvl3pPr marL="72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baseline="0">
                <a:solidFill>
                  <a:schemeClr val="tx1"/>
                </a:solidFill>
                <a:latin typeface="+mn-lt"/>
                <a:ea typeface="+mn-ea"/>
                <a:cs typeface="+mn-cs"/>
              </a:defRPr>
            </a:lvl3pPr>
            <a:lvl4pPr marL="108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baseline="0">
                <a:solidFill>
                  <a:schemeClr val="tx1"/>
                </a:solidFill>
                <a:latin typeface="+mn-lt"/>
                <a:ea typeface="+mn-ea"/>
                <a:cs typeface="+mn-cs"/>
              </a:defRPr>
            </a:lvl4pPr>
            <a:lvl5pPr marL="144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b="1" dirty="0" smtClean="0"/>
              <a:t>Fråga:</a:t>
            </a:r>
          </a:p>
          <a:p>
            <a:pPr marL="0" indent="0">
              <a:buNone/>
            </a:pPr>
            <a:r>
              <a:rPr lang="sv-SE" dirty="0" smtClean="0"/>
              <a:t>Vilka desinfektionsmedel är aktuella att använda i ordinärt boende och när? </a:t>
            </a:r>
            <a:endParaRPr lang="sv-SE" dirty="0"/>
          </a:p>
        </p:txBody>
      </p:sp>
      <p:sp>
        <p:nvSpPr>
          <p:cNvPr id="10" name="textruta 9"/>
          <p:cNvSpPr txBox="1"/>
          <p:nvPr/>
        </p:nvSpPr>
        <p:spPr>
          <a:xfrm>
            <a:off x="4677560" y="2223521"/>
            <a:ext cx="6917416" cy="3908762"/>
          </a:xfrm>
          <a:prstGeom prst="rect">
            <a:avLst/>
          </a:prstGeom>
          <a:solidFill>
            <a:schemeClr val="accent3">
              <a:lumMod val="20000"/>
              <a:lumOff val="80000"/>
            </a:schemeClr>
          </a:solidFill>
          <a:ln w="28575">
            <a:solidFill>
              <a:srgbClr val="790726"/>
            </a:solidFill>
          </a:ln>
        </p:spPr>
        <p:txBody>
          <a:bodyPr wrap="square" rtlCol="0">
            <a:spAutoFit/>
          </a:bodyPr>
          <a:lstStyle/>
          <a:p>
            <a:r>
              <a:rPr lang="sv-SE" sz="1400" dirty="0" smtClean="0"/>
              <a:t>I ordinärt boende rekommenderas ett alkoholbaserat </a:t>
            </a:r>
            <a:r>
              <a:rPr lang="sv-SE" sz="1400" dirty="0" err="1" smtClean="0"/>
              <a:t>ytdesinfektionsmedel</a:t>
            </a:r>
            <a:r>
              <a:rPr lang="sv-SE" sz="1400" dirty="0" smtClean="0"/>
              <a:t> med tensid (rengörande effekt</a:t>
            </a:r>
            <a:r>
              <a:rPr lang="sv-SE" sz="1400" dirty="0" smtClean="0"/>
              <a:t>). </a:t>
            </a:r>
          </a:p>
          <a:p>
            <a:r>
              <a:rPr lang="sv-SE" sz="1200" dirty="0"/>
              <a:t>Används generellt till medicinteknisk utrustning, skyddsutrustning som visir/glasögon (flergångs), hjälpmedel eller eventuella ytor som kan behöva uppnå korrekt renhetsnivå i hemmet ex inför uppdukning av sårbehandlingsprodukter.  </a:t>
            </a:r>
          </a:p>
          <a:p>
            <a:pPr marL="171450" indent="-171450">
              <a:buFont typeface="Arial" panose="020B0604020202020204" pitchFamily="34" charset="0"/>
              <a:buChar char="•"/>
            </a:pPr>
            <a:r>
              <a:rPr lang="sv-SE" sz="1200" dirty="0" smtClean="0"/>
              <a:t>Ett </a:t>
            </a:r>
            <a:r>
              <a:rPr lang="sv-SE" sz="1200" dirty="0" smtClean="0"/>
              <a:t>lämpligt medel innehåller </a:t>
            </a:r>
            <a:r>
              <a:rPr lang="sv-SE" sz="1200" dirty="0" err="1" smtClean="0"/>
              <a:t>isopropanol</a:t>
            </a:r>
            <a:r>
              <a:rPr lang="sv-SE" sz="1200" dirty="0" smtClean="0"/>
              <a:t> (IPA) 45 %. </a:t>
            </a:r>
          </a:p>
          <a:p>
            <a:pPr marL="171450" indent="-171450">
              <a:buFont typeface="Arial" panose="020B0604020202020204" pitchFamily="34" charset="0"/>
              <a:buChar char="•"/>
            </a:pPr>
            <a:r>
              <a:rPr lang="sv-SE" sz="1200" dirty="0" smtClean="0"/>
              <a:t>Det finns </a:t>
            </a:r>
            <a:r>
              <a:rPr lang="sv-SE" sz="1200" dirty="0" smtClean="0"/>
              <a:t>både i större och mindre flaskor eller som desinfektionsservetter. </a:t>
            </a:r>
          </a:p>
          <a:p>
            <a:pPr marL="171450" indent="-171450">
              <a:buFont typeface="Arial" panose="020B0604020202020204" pitchFamily="34" charset="0"/>
              <a:buChar char="•"/>
            </a:pPr>
            <a:r>
              <a:rPr lang="sv-SE" sz="1200" dirty="0" smtClean="0"/>
              <a:t>Ytan </a:t>
            </a:r>
            <a:r>
              <a:rPr lang="sv-SE" sz="1200" dirty="0" smtClean="0"/>
              <a:t>ska alltid bearbetas </a:t>
            </a:r>
            <a:r>
              <a:rPr lang="sv-SE" sz="1200" dirty="0" smtClean="0"/>
              <a:t>mekaniskt</a:t>
            </a:r>
            <a:r>
              <a:rPr lang="sv-SE" sz="1200" dirty="0"/>
              <a:t>. </a:t>
            </a:r>
            <a:endParaRPr lang="sv-SE" sz="1200" dirty="0" smtClean="0"/>
          </a:p>
          <a:p>
            <a:pPr marL="171450" indent="-171450">
              <a:buFont typeface="Arial" panose="020B0604020202020204" pitchFamily="34" charset="0"/>
              <a:buChar char="•"/>
            </a:pPr>
            <a:r>
              <a:rPr lang="sv-SE" sz="1200" dirty="0" smtClean="0"/>
              <a:t>Inverkningstid </a:t>
            </a:r>
            <a:r>
              <a:rPr lang="sv-SE" sz="1200" dirty="0"/>
              <a:t>tills medlet har torkat in.</a:t>
            </a:r>
            <a:r>
              <a:rPr lang="sv-SE" sz="1200" dirty="0" smtClean="0"/>
              <a:t> </a:t>
            </a:r>
          </a:p>
          <a:p>
            <a:endParaRPr lang="sv-SE" sz="1200" dirty="0" smtClean="0"/>
          </a:p>
          <a:p>
            <a:r>
              <a:rPr lang="sv-SE" sz="1400" dirty="0" smtClean="0"/>
              <a:t>Alkohol har bristande effekt på virus som orsakar magsjuka (vinterkräksjuka) och sporer från bakterien </a:t>
            </a:r>
            <a:r>
              <a:rPr lang="sv-SE" sz="1400" dirty="0" err="1" smtClean="0"/>
              <a:t>Clostridioides</a:t>
            </a:r>
            <a:r>
              <a:rPr lang="sv-SE" sz="1400" dirty="0" smtClean="0"/>
              <a:t> </a:t>
            </a:r>
            <a:r>
              <a:rPr lang="sv-SE" sz="1400" dirty="0" err="1" smtClean="0"/>
              <a:t>difficile</a:t>
            </a:r>
            <a:r>
              <a:rPr lang="sv-SE" sz="1400" dirty="0" smtClean="0"/>
              <a:t>. </a:t>
            </a:r>
          </a:p>
          <a:p>
            <a:r>
              <a:rPr lang="sv-SE" sz="1200" dirty="0" smtClean="0"/>
              <a:t>För att minska risken för att andra i hemmet ska smittas eller  återinsjukna rekommenderas städning enligt vårdhygieniska riktlinjer vid misstänkt vinterkräksjuka eller infektion orsakad av </a:t>
            </a:r>
            <a:r>
              <a:rPr lang="sv-SE" sz="1200" dirty="0" err="1"/>
              <a:t>Clostridioides</a:t>
            </a:r>
            <a:r>
              <a:rPr lang="sv-SE" sz="1200" dirty="0"/>
              <a:t> </a:t>
            </a:r>
            <a:r>
              <a:rPr lang="sv-SE" sz="1200" dirty="0" err="1" smtClean="0"/>
              <a:t>difficile</a:t>
            </a:r>
            <a:r>
              <a:rPr lang="sv-SE" sz="1200" dirty="0"/>
              <a:t> </a:t>
            </a:r>
            <a:r>
              <a:rPr lang="sv-SE" sz="1200" dirty="0" smtClean="0"/>
              <a:t>(CDI). </a:t>
            </a:r>
          </a:p>
          <a:p>
            <a:pPr marL="171450" indent="-171450">
              <a:buFont typeface="Arial" panose="020B0604020202020204" pitchFamily="34" charset="0"/>
              <a:buChar char="•"/>
            </a:pPr>
            <a:r>
              <a:rPr lang="sv-SE" sz="1200" dirty="0" smtClean="0"/>
              <a:t>Använd </a:t>
            </a:r>
            <a:r>
              <a:rPr lang="sv-SE" sz="1200" dirty="0"/>
              <a:t>tillgänglig städutrustning, rengöringsmedel och vatten</a:t>
            </a:r>
            <a:r>
              <a:rPr lang="sv-SE" sz="1200" dirty="0" smtClean="0"/>
              <a:t>. </a:t>
            </a:r>
          </a:p>
          <a:p>
            <a:pPr marL="171450" indent="-171450">
              <a:buFont typeface="Arial" panose="020B0604020202020204" pitchFamily="34" charset="0"/>
              <a:buChar char="•"/>
            </a:pPr>
            <a:r>
              <a:rPr lang="sv-SE" sz="1200" dirty="0" smtClean="0"/>
              <a:t>För desinfektion av särskilda ytor använd klorinlösning </a:t>
            </a:r>
            <a:r>
              <a:rPr lang="sv-SE" sz="1200" dirty="0"/>
              <a:t>i spädning, en del </a:t>
            </a:r>
            <a:r>
              <a:rPr lang="sv-SE" sz="1200" dirty="0" err="1"/>
              <a:t>klorin</a:t>
            </a:r>
            <a:r>
              <a:rPr lang="sv-SE" sz="1200" dirty="0"/>
              <a:t> och nio delar vatten</a:t>
            </a:r>
            <a:r>
              <a:rPr lang="sv-SE" sz="1200" dirty="0" smtClean="0"/>
              <a:t>.</a:t>
            </a:r>
          </a:p>
          <a:p>
            <a:pPr marL="171450" indent="-171450">
              <a:buFont typeface="Arial" panose="020B0604020202020204" pitchFamily="34" charset="0"/>
              <a:buChar char="•"/>
            </a:pPr>
            <a:r>
              <a:rPr lang="sv-SE" sz="1200" dirty="0" smtClean="0"/>
              <a:t>Klorinlösningen </a:t>
            </a:r>
            <a:r>
              <a:rPr lang="sv-SE" sz="1200" dirty="0"/>
              <a:t>är hållbar i 24 timmar. </a:t>
            </a:r>
            <a:r>
              <a:rPr lang="sv-SE" sz="1200" dirty="0" smtClean="0"/>
              <a:t>Har ingen rengörande effekt.</a:t>
            </a:r>
          </a:p>
          <a:p>
            <a:pPr marL="171450" indent="-171450">
              <a:buFont typeface="Arial" panose="020B0604020202020204" pitchFamily="34" charset="0"/>
              <a:buChar char="•"/>
            </a:pPr>
            <a:r>
              <a:rPr lang="sv-SE" sz="1200" dirty="0" smtClean="0"/>
              <a:t>Inverkningstid </a:t>
            </a:r>
            <a:r>
              <a:rPr lang="sv-SE" sz="1200" dirty="0"/>
              <a:t>är 10 minuter. </a:t>
            </a:r>
            <a:r>
              <a:rPr lang="sv-SE" sz="1200" dirty="0" smtClean="0"/>
              <a:t> </a:t>
            </a:r>
            <a:endParaRPr lang="sv-SE" sz="1200" dirty="0"/>
          </a:p>
        </p:txBody>
      </p:sp>
      <p:sp>
        <p:nvSpPr>
          <p:cNvPr id="9" name="Rektangel 8"/>
          <p:cNvSpPr/>
          <p:nvPr/>
        </p:nvSpPr>
        <p:spPr>
          <a:xfrm>
            <a:off x="4655349" y="2221626"/>
            <a:ext cx="6939627" cy="39106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6" name="Bildobjekt 15"/>
          <p:cNvPicPr>
            <a:picLocks noChangeAspect="1"/>
          </p:cNvPicPr>
          <p:nvPr/>
        </p:nvPicPr>
        <p:blipFill rotWithShape="1">
          <a:blip r:embed="rId2"/>
          <a:srcRect t="9016"/>
          <a:stretch/>
        </p:blipFill>
        <p:spPr>
          <a:xfrm>
            <a:off x="1087747" y="3846214"/>
            <a:ext cx="1438885" cy="2409121"/>
          </a:xfrm>
          <a:prstGeom prst="rect">
            <a:avLst/>
          </a:prstGeom>
        </p:spPr>
      </p:pic>
      <p:sp>
        <p:nvSpPr>
          <p:cNvPr id="33" name="Kommentar i oval 32"/>
          <p:cNvSpPr/>
          <p:nvPr/>
        </p:nvSpPr>
        <p:spPr>
          <a:xfrm>
            <a:off x="8136268" y="1128592"/>
            <a:ext cx="2399250" cy="855677"/>
          </a:xfrm>
          <a:prstGeom prst="wedgeEllipseCallou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sz="1400" dirty="0" smtClean="0"/>
          </a:p>
          <a:p>
            <a:pPr algn="ctr"/>
            <a:r>
              <a:rPr lang="sv-SE" sz="1400" dirty="0" smtClean="0"/>
              <a:t>Klicka framåt en gång för att avslöja svaret</a:t>
            </a:r>
          </a:p>
          <a:p>
            <a:pPr algn="ctr"/>
            <a:endParaRPr lang="sv-SE" dirty="0"/>
          </a:p>
        </p:txBody>
      </p:sp>
      <p:pic>
        <p:nvPicPr>
          <p:cNvPr id="5" name="Bildobjekt 4"/>
          <p:cNvPicPr>
            <a:picLocks noChangeAspect="1"/>
          </p:cNvPicPr>
          <p:nvPr/>
        </p:nvPicPr>
        <p:blipFill>
          <a:blip r:embed="rId3"/>
          <a:stretch>
            <a:fillRect/>
          </a:stretch>
        </p:blipFill>
        <p:spPr>
          <a:xfrm>
            <a:off x="2940356" y="3846214"/>
            <a:ext cx="1336561" cy="2524717"/>
          </a:xfrm>
          <a:prstGeom prst="rect">
            <a:avLst/>
          </a:prstGeom>
        </p:spPr>
      </p:pic>
    </p:spTree>
    <p:extLst>
      <p:ext uri="{BB962C8B-B14F-4D97-AF65-F5344CB8AC3E}">
        <p14:creationId xmlns:p14="http://schemas.microsoft.com/office/powerpoint/2010/main" val="3015900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9"/>
                                        </p:tgtEl>
                                        <p:attrNameLst>
                                          <p:attrName>ppt_x</p:attrName>
                                        </p:attrNameLst>
                                      </p:cBhvr>
                                      <p:tavLst>
                                        <p:tav tm="0">
                                          <p:val>
                                            <p:strVal val="ppt_x"/>
                                          </p:val>
                                        </p:tav>
                                        <p:tav tm="100000">
                                          <p:val>
                                            <p:strVal val="ppt_x"/>
                                          </p:val>
                                        </p:tav>
                                      </p:tavLst>
                                    </p:anim>
                                    <p:anim calcmode="lin" valueType="num">
                                      <p:cBhvr additive="base">
                                        <p:cTn id="7" dur="500"/>
                                        <p:tgtEl>
                                          <p:spTgt spid="9"/>
                                        </p:tgtEl>
                                        <p:attrNameLst>
                                          <p:attrName>ppt_y</p:attrName>
                                        </p:attrNameLst>
                                      </p:cBhvr>
                                      <p:tavLst>
                                        <p:tav tm="0">
                                          <p:val>
                                            <p:strVal val="ppt_y"/>
                                          </p:val>
                                        </p:tav>
                                        <p:tav tm="100000">
                                          <p:val>
                                            <p:strVal val="1+ppt_h/2"/>
                                          </p:val>
                                        </p:tav>
                                      </p:tavLst>
                                    </p:anim>
                                    <p:set>
                                      <p:cBhvr>
                                        <p:cTn id="8"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theme/theme1.xml><?xml version="1.0" encoding="utf-8"?>
<a:theme xmlns:a="http://schemas.openxmlformats.org/drawingml/2006/main" name="Office-tema">
  <a:themeElements>
    <a:clrScheme name="Region Jönköpings län">
      <a:dk1>
        <a:sysClr val="windowText" lastClr="000000"/>
      </a:dk1>
      <a:lt1>
        <a:sysClr val="window" lastClr="FFFFFF"/>
      </a:lt1>
      <a:dk2>
        <a:srgbClr val="579835"/>
      </a:dk2>
      <a:lt2>
        <a:srgbClr val="FBCFD0"/>
      </a:lt2>
      <a:accent1>
        <a:srgbClr val="790721"/>
      </a:accent1>
      <a:accent2>
        <a:srgbClr val="CE1141"/>
      </a:accent2>
      <a:accent3>
        <a:srgbClr val="EF4044"/>
      </a:accent3>
      <a:accent4>
        <a:srgbClr val="FF9DA2"/>
      </a:accent4>
      <a:accent5>
        <a:srgbClr val="C57813"/>
      </a:accent5>
      <a:accent6>
        <a:srgbClr val="FDB913"/>
      </a:accent6>
      <a:hlink>
        <a:srgbClr val="0563C1"/>
      </a:hlink>
      <a:folHlink>
        <a:srgbClr val="954F72"/>
      </a:folHlink>
    </a:clrScheme>
    <a:fontScheme name="RJL typsnit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egion Jönköping PPT mall.potx" id="{13E4399E-5F9B-40E6-94C3-C1F83C5BD43C}" vid="{82077F98-F605-4446-9AB5-D7AFC221889B}"/>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Region Jönköpings län</Template>
  <TotalTime>500</TotalTime>
  <Words>533</Words>
  <Application>Microsoft Office PowerPoint</Application>
  <PresentationFormat>Bredbild</PresentationFormat>
  <Paragraphs>48</Paragraphs>
  <Slides>4</Slides>
  <Notes>0</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4</vt:i4>
      </vt:variant>
    </vt:vector>
  </HeadingPairs>
  <TitlesOfParts>
    <vt:vector size="7" baseType="lpstr">
      <vt:lpstr>Arial</vt:lpstr>
      <vt:lpstr>Calibri</vt:lpstr>
      <vt:lpstr>Office-tema</vt:lpstr>
      <vt:lpstr>Litet quiz om rengöring och desinfektion - ordinärt boende</vt:lpstr>
      <vt:lpstr>Ytor </vt:lpstr>
      <vt:lpstr>Medicinteknisk utrustning</vt:lpstr>
      <vt:lpstr>Kemiska desinfektionsmedel </vt:lpstr>
    </vt:vector>
  </TitlesOfParts>
  <Company>Region Jönköpings län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Thuresson Linda</dc:creator>
  <cp:lastModifiedBy>Johansson Pernilla</cp:lastModifiedBy>
  <cp:revision>43</cp:revision>
  <dcterms:created xsi:type="dcterms:W3CDTF">2025-06-12T11:13:59Z</dcterms:created>
  <dcterms:modified xsi:type="dcterms:W3CDTF">2025-07-30T07:27:25Z</dcterms:modified>
</cp:coreProperties>
</file>