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56"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D9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7" d="100"/>
          <a:sy n="87" d="100"/>
        </p:scale>
        <p:origin x="88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691E9A6A-9B15-A5B7-23FE-589C3E3691AE}"/>
              </a:ext>
            </a:extLst>
          </p:cNvPr>
          <p:cNvPicPr>
            <a:picLocks noChangeAspect="1"/>
          </p:cNvPicPr>
          <p:nvPr userDrawn="1"/>
        </p:nvPicPr>
        <p:blipFill>
          <a:blip r:embed="rId2"/>
          <a:srcRect/>
          <a:stretch/>
        </p:blipFill>
        <p:spPr>
          <a:xfrm>
            <a:off x="9978361" y="6228000"/>
            <a:ext cx="1375200" cy="338815"/>
          </a:xfrm>
          <a:prstGeom prst="rect">
            <a:avLst/>
          </a:prstGeom>
        </p:spPr>
      </p:pic>
      <p:pic>
        <p:nvPicPr>
          <p:cNvPr id="8" name="Bild 7">
            <a:extLst>
              <a:ext uri="{FF2B5EF4-FFF2-40B4-BE49-F238E27FC236}">
                <a16:creationId xmlns:a16="http://schemas.microsoft.com/office/drawing/2014/main" id="{25BFFA83-503A-D783-663A-0F32A89D13A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256107" y="493295"/>
            <a:ext cx="10916791" cy="5697608"/>
          </a:xfrm>
          <a:prstGeom prst="rect">
            <a:avLst/>
          </a:prstGeom>
        </p:spPr>
      </p:pic>
      <p:sp>
        <p:nvSpPr>
          <p:cNvPr id="9" name="Platshållare för text 9">
            <a:extLst>
              <a:ext uri="{FF2B5EF4-FFF2-40B4-BE49-F238E27FC236}">
                <a16:creationId xmlns:a16="http://schemas.microsoft.com/office/drawing/2014/main" id="{89EC720B-BBB6-C1EA-9F09-90D2E99DB177}"/>
              </a:ext>
            </a:extLst>
          </p:cNvPr>
          <p:cNvSpPr>
            <a:spLocks noGrp="1"/>
          </p:cNvSpPr>
          <p:nvPr>
            <p:ph type="body" sz="quarter" idx="13" hasCustomPrompt="1"/>
          </p:nvPr>
        </p:nvSpPr>
        <p:spPr>
          <a:xfrm>
            <a:off x="1019102" y="1386453"/>
            <a:ext cx="1482841" cy="304239"/>
          </a:xfrm>
        </p:spPr>
        <p:txBody>
          <a:bodyPr lIns="36000" tIns="36000" rIns="36000" bIns="36000" anchor="ctr" anchorCtr="0">
            <a:normAutofit/>
          </a:bodyPr>
          <a:lstStyle>
            <a:lvl1pPr marL="0" indent="0">
              <a:buNone/>
              <a:defRPr sz="1200" b="1"/>
            </a:lvl1pPr>
          </a:lstStyle>
          <a:p>
            <a:pPr lvl="0"/>
            <a:r>
              <a:rPr lang="sv-SE" dirty="0"/>
              <a:t>Skriv rubrik här</a:t>
            </a:r>
          </a:p>
        </p:txBody>
      </p:sp>
      <p:sp>
        <p:nvSpPr>
          <p:cNvPr id="2" name="Platshållare för text 9">
            <a:extLst>
              <a:ext uri="{FF2B5EF4-FFF2-40B4-BE49-F238E27FC236}">
                <a16:creationId xmlns:a16="http://schemas.microsoft.com/office/drawing/2014/main" id="{81FFC295-D4D9-615E-4371-FECF7F7FC1C4}"/>
              </a:ext>
            </a:extLst>
          </p:cNvPr>
          <p:cNvSpPr>
            <a:spLocks noGrp="1"/>
          </p:cNvSpPr>
          <p:nvPr>
            <p:ph type="body" sz="quarter" idx="31" hasCustomPrompt="1"/>
          </p:nvPr>
        </p:nvSpPr>
        <p:spPr>
          <a:xfrm>
            <a:off x="10335901" y="2538669"/>
            <a:ext cx="1375200" cy="1606859"/>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4" name="Platshållare för text 9">
            <a:extLst>
              <a:ext uri="{FF2B5EF4-FFF2-40B4-BE49-F238E27FC236}">
                <a16:creationId xmlns:a16="http://schemas.microsoft.com/office/drawing/2014/main" id="{0242186C-55F8-33E4-C848-A1DF2D348616}"/>
              </a:ext>
            </a:extLst>
          </p:cNvPr>
          <p:cNvSpPr>
            <a:spLocks noGrp="1"/>
          </p:cNvSpPr>
          <p:nvPr>
            <p:ph type="body" sz="quarter" idx="32" hasCustomPrompt="1"/>
          </p:nvPr>
        </p:nvSpPr>
        <p:spPr>
          <a:xfrm>
            <a:off x="2994991" y="852346"/>
            <a:ext cx="2214738" cy="2341428"/>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5" name="Platshållare för text 9">
            <a:extLst>
              <a:ext uri="{FF2B5EF4-FFF2-40B4-BE49-F238E27FC236}">
                <a16:creationId xmlns:a16="http://schemas.microsoft.com/office/drawing/2014/main" id="{5BDCEC96-2432-D1D3-CA7F-80BB00B28020}"/>
              </a:ext>
            </a:extLst>
          </p:cNvPr>
          <p:cNvSpPr>
            <a:spLocks noGrp="1"/>
          </p:cNvSpPr>
          <p:nvPr>
            <p:ph type="body" sz="quarter" idx="33" hasCustomPrompt="1"/>
          </p:nvPr>
        </p:nvSpPr>
        <p:spPr>
          <a:xfrm>
            <a:off x="3010895" y="3478976"/>
            <a:ext cx="2214738" cy="2341428"/>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6" name="Platshållare för text 9">
            <a:extLst>
              <a:ext uri="{FF2B5EF4-FFF2-40B4-BE49-F238E27FC236}">
                <a16:creationId xmlns:a16="http://schemas.microsoft.com/office/drawing/2014/main" id="{EDF2EF9C-3A94-A86D-B716-78824B70FC81}"/>
              </a:ext>
            </a:extLst>
          </p:cNvPr>
          <p:cNvSpPr>
            <a:spLocks noGrp="1"/>
          </p:cNvSpPr>
          <p:nvPr>
            <p:ph type="body" sz="quarter" idx="34" hasCustomPrompt="1"/>
          </p:nvPr>
        </p:nvSpPr>
        <p:spPr>
          <a:xfrm>
            <a:off x="5800499" y="3478976"/>
            <a:ext cx="2214738" cy="1937628"/>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15" name="Platshållare för text 9">
            <a:extLst>
              <a:ext uri="{FF2B5EF4-FFF2-40B4-BE49-F238E27FC236}">
                <a16:creationId xmlns:a16="http://schemas.microsoft.com/office/drawing/2014/main" id="{A4716801-E2E5-BC34-29DD-77FC952C8DDD}"/>
              </a:ext>
            </a:extLst>
          </p:cNvPr>
          <p:cNvSpPr>
            <a:spLocks noGrp="1"/>
          </p:cNvSpPr>
          <p:nvPr>
            <p:ph type="body" sz="quarter" idx="35" hasCustomPrompt="1"/>
          </p:nvPr>
        </p:nvSpPr>
        <p:spPr>
          <a:xfrm>
            <a:off x="5800499" y="1288423"/>
            <a:ext cx="2214738" cy="1937628"/>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16" name="Platshållare för text 9">
            <a:extLst>
              <a:ext uri="{FF2B5EF4-FFF2-40B4-BE49-F238E27FC236}">
                <a16:creationId xmlns:a16="http://schemas.microsoft.com/office/drawing/2014/main" id="{6B27CB26-FB05-A969-E90A-3CDB7B1388C4}"/>
              </a:ext>
            </a:extLst>
          </p:cNvPr>
          <p:cNvSpPr>
            <a:spLocks noGrp="1"/>
          </p:cNvSpPr>
          <p:nvPr>
            <p:ph type="body" sz="quarter" idx="36" hasCustomPrompt="1"/>
          </p:nvPr>
        </p:nvSpPr>
        <p:spPr>
          <a:xfrm>
            <a:off x="1019102" y="1703664"/>
            <a:ext cx="1482839" cy="1503362"/>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18" name="Platshållare för text 9">
            <a:extLst>
              <a:ext uri="{FF2B5EF4-FFF2-40B4-BE49-F238E27FC236}">
                <a16:creationId xmlns:a16="http://schemas.microsoft.com/office/drawing/2014/main" id="{C2CBAEC1-2FF1-8F34-8D17-5E1A5482353F}"/>
              </a:ext>
            </a:extLst>
          </p:cNvPr>
          <p:cNvSpPr>
            <a:spLocks noGrp="1"/>
          </p:cNvSpPr>
          <p:nvPr>
            <p:ph type="body" sz="quarter" idx="38" hasCustomPrompt="1"/>
          </p:nvPr>
        </p:nvSpPr>
        <p:spPr>
          <a:xfrm>
            <a:off x="1032354" y="3506104"/>
            <a:ext cx="1482839" cy="1503362"/>
          </a:xfrm>
        </p:spPr>
        <p:txBody>
          <a:bodyPr lIns="36000" tIns="36000" rIns="36000" bIns="36000">
            <a:normAutofit/>
          </a:bodyPr>
          <a:lstStyle>
            <a:lvl1pPr marL="0" indent="0">
              <a:lnSpc>
                <a:spcPct val="100000"/>
              </a:lnSpc>
              <a:spcBef>
                <a:spcPts val="0"/>
              </a:spcBef>
              <a:buNone/>
              <a:defRPr sz="1100"/>
            </a:lvl1pPr>
          </a:lstStyle>
          <a:p>
            <a:pPr lvl="0"/>
            <a:r>
              <a:rPr lang="sv-SE" dirty="0"/>
              <a:t>Ange innehåll här</a:t>
            </a:r>
          </a:p>
        </p:txBody>
      </p:sp>
      <p:sp>
        <p:nvSpPr>
          <p:cNvPr id="19" name="Platshållare för text 9">
            <a:extLst>
              <a:ext uri="{FF2B5EF4-FFF2-40B4-BE49-F238E27FC236}">
                <a16:creationId xmlns:a16="http://schemas.microsoft.com/office/drawing/2014/main" id="{52860D1F-2F32-9041-A127-BB3F3F3959B1}"/>
              </a:ext>
            </a:extLst>
          </p:cNvPr>
          <p:cNvSpPr>
            <a:spLocks noGrp="1"/>
          </p:cNvSpPr>
          <p:nvPr>
            <p:ph type="body" sz="quarter" idx="39" hasCustomPrompt="1"/>
          </p:nvPr>
        </p:nvSpPr>
        <p:spPr>
          <a:xfrm>
            <a:off x="1030864" y="5023478"/>
            <a:ext cx="1482841" cy="304239"/>
          </a:xfrm>
        </p:spPr>
        <p:txBody>
          <a:bodyPr lIns="36000" tIns="36000" rIns="36000" bIns="36000" anchor="ctr" anchorCtr="0">
            <a:normAutofit/>
          </a:bodyPr>
          <a:lstStyle>
            <a:lvl1pPr marL="0" indent="0">
              <a:buNone/>
              <a:defRPr sz="1200" b="1"/>
            </a:lvl1pPr>
          </a:lstStyle>
          <a:p>
            <a:pPr lvl="0"/>
            <a:r>
              <a:rPr lang="sv-SE" dirty="0"/>
              <a:t>Skriv rubrik här</a:t>
            </a:r>
          </a:p>
        </p:txBody>
      </p:sp>
      <p:sp>
        <p:nvSpPr>
          <p:cNvPr id="20" name="Platshållare för text 9">
            <a:extLst>
              <a:ext uri="{FF2B5EF4-FFF2-40B4-BE49-F238E27FC236}">
                <a16:creationId xmlns:a16="http://schemas.microsoft.com/office/drawing/2014/main" id="{F713ACD0-F91B-46FF-5145-0053CCBB0DA5}"/>
              </a:ext>
            </a:extLst>
          </p:cNvPr>
          <p:cNvSpPr>
            <a:spLocks noGrp="1"/>
          </p:cNvSpPr>
          <p:nvPr>
            <p:ph type="body" sz="quarter" idx="40" hasCustomPrompt="1"/>
          </p:nvPr>
        </p:nvSpPr>
        <p:spPr>
          <a:xfrm>
            <a:off x="2992621" y="534855"/>
            <a:ext cx="2214738" cy="304239"/>
          </a:xfrm>
        </p:spPr>
        <p:txBody>
          <a:bodyPr lIns="36000" tIns="36000" rIns="36000" bIns="36000" anchor="ctr" anchorCtr="0">
            <a:normAutofit/>
          </a:bodyPr>
          <a:lstStyle>
            <a:lvl1pPr marL="0" indent="0">
              <a:buNone/>
              <a:defRPr sz="1200" b="1"/>
            </a:lvl1pPr>
          </a:lstStyle>
          <a:p>
            <a:pPr lvl="0"/>
            <a:r>
              <a:rPr lang="sv-SE" dirty="0"/>
              <a:t>Skriv rubrik här</a:t>
            </a:r>
          </a:p>
        </p:txBody>
      </p:sp>
      <p:sp>
        <p:nvSpPr>
          <p:cNvPr id="27" name="Platshållare för text 9">
            <a:extLst>
              <a:ext uri="{FF2B5EF4-FFF2-40B4-BE49-F238E27FC236}">
                <a16:creationId xmlns:a16="http://schemas.microsoft.com/office/drawing/2014/main" id="{9BBBC67E-2CF2-8CD9-1BDF-A086F5EDB60F}"/>
              </a:ext>
            </a:extLst>
          </p:cNvPr>
          <p:cNvSpPr>
            <a:spLocks noGrp="1"/>
          </p:cNvSpPr>
          <p:nvPr>
            <p:ph type="body" sz="quarter" idx="41" hasCustomPrompt="1"/>
          </p:nvPr>
        </p:nvSpPr>
        <p:spPr>
          <a:xfrm>
            <a:off x="3010895" y="5831237"/>
            <a:ext cx="2214738" cy="304239"/>
          </a:xfrm>
        </p:spPr>
        <p:txBody>
          <a:bodyPr lIns="36000" tIns="36000" rIns="36000" bIns="36000" anchor="ctr" anchorCtr="0">
            <a:normAutofit/>
          </a:bodyPr>
          <a:lstStyle>
            <a:lvl1pPr marL="0" indent="0">
              <a:buNone/>
              <a:defRPr sz="1200" b="1"/>
            </a:lvl1pPr>
          </a:lstStyle>
          <a:p>
            <a:pPr lvl="0"/>
            <a:r>
              <a:rPr lang="sv-SE" dirty="0"/>
              <a:t>Skriv rubrik här</a:t>
            </a:r>
          </a:p>
        </p:txBody>
      </p:sp>
      <p:sp>
        <p:nvSpPr>
          <p:cNvPr id="28" name="Platshållare för text 9">
            <a:extLst>
              <a:ext uri="{FF2B5EF4-FFF2-40B4-BE49-F238E27FC236}">
                <a16:creationId xmlns:a16="http://schemas.microsoft.com/office/drawing/2014/main" id="{FDCF2E31-FD04-7048-E376-D022010A70F5}"/>
              </a:ext>
            </a:extLst>
          </p:cNvPr>
          <p:cNvSpPr>
            <a:spLocks noGrp="1"/>
          </p:cNvSpPr>
          <p:nvPr>
            <p:ph type="body" sz="quarter" idx="42" hasCustomPrompt="1"/>
          </p:nvPr>
        </p:nvSpPr>
        <p:spPr>
          <a:xfrm>
            <a:off x="5796586" y="5427717"/>
            <a:ext cx="2214738" cy="304239"/>
          </a:xfrm>
        </p:spPr>
        <p:txBody>
          <a:bodyPr lIns="36000" tIns="36000" rIns="36000" bIns="36000" anchor="ctr" anchorCtr="0">
            <a:normAutofit/>
          </a:bodyPr>
          <a:lstStyle>
            <a:lvl1pPr marL="0" indent="0">
              <a:buNone/>
              <a:defRPr sz="1200" b="1"/>
            </a:lvl1pPr>
          </a:lstStyle>
          <a:p>
            <a:pPr lvl="0"/>
            <a:r>
              <a:rPr lang="sv-SE" dirty="0"/>
              <a:t>Skriv rubrik här</a:t>
            </a:r>
          </a:p>
        </p:txBody>
      </p:sp>
      <p:sp>
        <p:nvSpPr>
          <p:cNvPr id="29" name="Platshållare för text 9">
            <a:extLst>
              <a:ext uri="{FF2B5EF4-FFF2-40B4-BE49-F238E27FC236}">
                <a16:creationId xmlns:a16="http://schemas.microsoft.com/office/drawing/2014/main" id="{F1522345-5376-9937-7D9C-30DC1189E526}"/>
              </a:ext>
            </a:extLst>
          </p:cNvPr>
          <p:cNvSpPr>
            <a:spLocks noGrp="1"/>
          </p:cNvSpPr>
          <p:nvPr>
            <p:ph type="body" sz="quarter" idx="43" hasCustomPrompt="1"/>
          </p:nvPr>
        </p:nvSpPr>
        <p:spPr>
          <a:xfrm>
            <a:off x="5796586" y="973924"/>
            <a:ext cx="2214738" cy="304239"/>
          </a:xfrm>
        </p:spPr>
        <p:txBody>
          <a:bodyPr lIns="36000" tIns="36000" rIns="36000" bIns="36000" anchor="ctr" anchorCtr="0">
            <a:normAutofit/>
          </a:bodyPr>
          <a:lstStyle>
            <a:lvl1pPr marL="0" indent="0">
              <a:buNone/>
              <a:defRPr sz="1200" b="1"/>
            </a:lvl1pPr>
          </a:lstStyle>
          <a:p>
            <a:pPr lvl="0"/>
            <a:r>
              <a:rPr lang="sv-SE" dirty="0"/>
              <a:t>Skriv rubrik här</a:t>
            </a:r>
          </a:p>
        </p:txBody>
      </p:sp>
    </p:spTree>
    <p:extLst>
      <p:ext uri="{BB962C8B-B14F-4D97-AF65-F5344CB8AC3E}">
        <p14:creationId xmlns:p14="http://schemas.microsoft.com/office/powerpoint/2010/main" val="2551667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extsida">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FF55F7B5-10CD-E60A-99F2-552A68B0EFF0}"/>
              </a:ext>
            </a:extLst>
          </p:cNvPr>
          <p:cNvPicPr>
            <a:picLocks noChangeAspect="1"/>
          </p:cNvPicPr>
          <p:nvPr userDrawn="1"/>
        </p:nvPicPr>
        <p:blipFill>
          <a:blip r:embed="rId2"/>
          <a:srcRect/>
          <a:stretch/>
        </p:blipFill>
        <p:spPr>
          <a:xfrm>
            <a:off x="10440000" y="6228000"/>
            <a:ext cx="1375200" cy="338815"/>
          </a:xfrm>
          <a:prstGeom prst="rect">
            <a:avLst/>
          </a:prstGeom>
        </p:spPr>
      </p:pic>
    </p:spTree>
    <p:extLst>
      <p:ext uri="{BB962C8B-B14F-4D97-AF65-F5344CB8AC3E}">
        <p14:creationId xmlns:p14="http://schemas.microsoft.com/office/powerpoint/2010/main" val="28497419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5BFBD63-1FDB-E18F-AB66-EDF8445240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F220A9B-BBED-0F60-CDCE-C22A152B5B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1BAE0DF-B8B0-4F56-16C5-C4E5C8912E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956FD5-98A3-4671-A20D-EE35D38A41DD}" type="datetimeFigureOut">
              <a:rPr lang="sv-SE" smtClean="0"/>
              <a:t>2025-05-20</a:t>
            </a:fld>
            <a:endParaRPr lang="sv-SE"/>
          </a:p>
        </p:txBody>
      </p:sp>
      <p:sp>
        <p:nvSpPr>
          <p:cNvPr id="5" name="Platshållare för sidfot 4">
            <a:extLst>
              <a:ext uri="{FF2B5EF4-FFF2-40B4-BE49-F238E27FC236}">
                <a16:creationId xmlns:a16="http://schemas.microsoft.com/office/drawing/2014/main" id="{5E639C4E-2094-253B-5748-E7B7B6F56F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31E76842-D9A3-245D-69FF-56938855F4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69E1DE-B46A-4236-B683-173FDC704ED5}" type="slidenum">
              <a:rPr lang="sv-SE" smtClean="0"/>
              <a:t>‹#›</a:t>
            </a:fld>
            <a:endParaRPr lang="sv-SE"/>
          </a:p>
        </p:txBody>
      </p:sp>
    </p:spTree>
    <p:extLst>
      <p:ext uri="{BB962C8B-B14F-4D97-AF65-F5344CB8AC3E}">
        <p14:creationId xmlns:p14="http://schemas.microsoft.com/office/powerpoint/2010/main" val="2157751968"/>
      </p:ext>
    </p:extLst>
  </p:cSld>
  <p:clrMap bg1="lt1" tx1="dk1" bg2="lt2" tx2="dk2" accent1="accent1" accent2="accent2" accent3="accent3" accent4="accent4" accent5="accent5" accent6="accent6" hlink="hlink" folHlink="folHlink"/>
  <p:sldLayoutIdLst>
    <p:sldLayoutId id="2147483649" r:id="rId1"/>
    <p:sldLayoutId id="214748365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folkhalsaochsjukvard.rjl.se/api/Evolution/pdf/fbc0c98e-c19f-4dc0-8972-51d8e76b6bc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1">
            <a:extLst>
              <a:ext uri="{FF2B5EF4-FFF2-40B4-BE49-F238E27FC236}">
                <a16:creationId xmlns:a16="http://schemas.microsoft.com/office/drawing/2014/main" id="{B4888477-4D2C-8F4A-D617-BE607BACD23D}"/>
              </a:ext>
            </a:extLst>
          </p:cNvPr>
          <p:cNvSpPr txBox="1">
            <a:spLocks/>
          </p:cNvSpPr>
          <p:nvPr/>
        </p:nvSpPr>
        <p:spPr>
          <a:xfrm>
            <a:off x="1416050" y="895741"/>
            <a:ext cx="6788258" cy="1296000"/>
          </a:xfrm>
          <a:prstGeom prst="rect">
            <a:avLst/>
          </a:prstGeom>
        </p:spPr>
        <p:txBody>
          <a:bodyPr vert="horz" lIns="91440" tIns="45720" rIns="91440" bIns="45720" rtlCol="0" anchor="ctr">
            <a:noAutofit/>
          </a:bodyPr>
          <a:lstStyle>
            <a:lvl1pPr algn="l" defTabSz="914400" rtl="0" eaLnBrk="1" latinLnBrk="0" hangingPunct="1">
              <a:lnSpc>
                <a:spcPct val="150000"/>
              </a:lnSpc>
              <a:spcBef>
                <a:spcPct val="0"/>
              </a:spcBef>
              <a:buNone/>
              <a:defRPr sz="3600" b="1" kern="1200" baseline="0">
                <a:solidFill>
                  <a:srgbClr val="B1063A"/>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rgbClr val="B1063A"/>
                </a:solidFill>
                <a:effectLst/>
                <a:uLnTx/>
                <a:uFillTx/>
                <a:latin typeface="Arial"/>
                <a:ea typeface="+mj-ea"/>
                <a:cs typeface="+mj-cs"/>
              </a:rPr>
              <a:t>Fiskben</a:t>
            </a:r>
          </a:p>
        </p:txBody>
      </p:sp>
      <p:sp>
        <p:nvSpPr>
          <p:cNvPr id="5" name="Platshållare för text 4">
            <a:extLst>
              <a:ext uri="{FF2B5EF4-FFF2-40B4-BE49-F238E27FC236}">
                <a16:creationId xmlns:a16="http://schemas.microsoft.com/office/drawing/2014/main" id="{5B2E6388-0B28-2B0B-7ED3-967414FA51D6}"/>
              </a:ext>
            </a:extLst>
          </p:cNvPr>
          <p:cNvSpPr txBox="1">
            <a:spLocks/>
          </p:cNvSpPr>
          <p:nvPr/>
        </p:nvSpPr>
        <p:spPr>
          <a:xfrm>
            <a:off x="1416050" y="2191741"/>
            <a:ext cx="9359900" cy="3780000"/>
          </a:xfrm>
          <a:prstGeom prst="rect">
            <a:avLst/>
          </a:prstGeom>
        </p:spPr>
        <p:txBody>
          <a:bodyPr vert="horz" lIns="91440" tIns="45720" rIns="91440" bIns="45720" rtlCol="0">
            <a:noAutofit/>
          </a:bodyPr>
          <a:lstStyle>
            <a:lvl1pPr marL="0" indent="0" algn="l" defTabSz="914400" rtl="0" eaLnBrk="1" latinLnBrk="0" hangingPunct="1">
              <a:lnSpc>
                <a:spcPct val="125000"/>
              </a:lnSpc>
              <a:spcBef>
                <a:spcPts val="0"/>
              </a:spcBef>
              <a:spcAft>
                <a:spcPts val="1000"/>
              </a:spcAft>
              <a:buClr>
                <a:srgbClr val="B1063A"/>
              </a:buClr>
              <a:buFontTx/>
              <a:buNone/>
              <a:defRPr sz="2200" kern="1200" baseline="0">
                <a:solidFill>
                  <a:schemeClr val="tx1"/>
                </a:solidFill>
                <a:latin typeface="+mn-lt"/>
                <a:ea typeface="+mn-ea"/>
                <a:cs typeface="+mn-cs"/>
              </a:defRPr>
            </a:lvl1pPr>
            <a:lvl2pPr marL="0" indent="-360000" algn="l" defTabSz="914400" rtl="0" eaLnBrk="1" latinLnBrk="0" hangingPunct="1">
              <a:lnSpc>
                <a:spcPct val="125000"/>
              </a:lnSpc>
              <a:spcBef>
                <a:spcPts val="0"/>
              </a:spcBef>
              <a:spcAft>
                <a:spcPts val="1000"/>
              </a:spcAft>
              <a:buClr>
                <a:srgbClr val="B1063A"/>
              </a:buClr>
              <a:buFont typeface="Arial" panose="020B0604020202020204" pitchFamily="34" charset="0"/>
              <a:buChar char="•"/>
              <a:defRPr sz="2200" kern="1200">
                <a:solidFill>
                  <a:schemeClr val="tx1"/>
                </a:solidFill>
                <a:latin typeface="+mn-lt"/>
                <a:ea typeface="+mn-ea"/>
                <a:cs typeface="+mn-cs"/>
              </a:defRPr>
            </a:lvl2pPr>
            <a:lvl3pPr marL="720000" indent="-360000" algn="l" defTabSz="914400" rtl="0" eaLnBrk="1" latinLnBrk="0" hangingPunct="1">
              <a:lnSpc>
                <a:spcPct val="125000"/>
              </a:lnSpc>
              <a:spcBef>
                <a:spcPts val="0"/>
              </a:spcBef>
              <a:spcAft>
                <a:spcPts val="1000"/>
              </a:spcAft>
              <a:buClr>
                <a:srgbClr val="B1063A"/>
              </a:buClr>
              <a:buFont typeface="Arial" panose="020B0604020202020204" pitchFamily="34" charset="0"/>
              <a:buChar char="•"/>
              <a:defRPr sz="2200" kern="1200" baseline="0">
                <a:solidFill>
                  <a:schemeClr val="tx1"/>
                </a:solidFill>
                <a:latin typeface="+mn-lt"/>
                <a:ea typeface="+mn-ea"/>
                <a:cs typeface="+mn-cs"/>
              </a:defRPr>
            </a:lvl3pPr>
            <a:lvl4pPr marL="1080000" indent="-360000" algn="l" defTabSz="914400" rtl="0" eaLnBrk="1" latinLnBrk="0" hangingPunct="1">
              <a:lnSpc>
                <a:spcPct val="125000"/>
              </a:lnSpc>
              <a:spcBef>
                <a:spcPts val="0"/>
              </a:spcBef>
              <a:spcAft>
                <a:spcPts val="1000"/>
              </a:spcAft>
              <a:buClr>
                <a:srgbClr val="B1063A"/>
              </a:buClr>
              <a:buFont typeface="Arial" panose="020B0604020202020204" pitchFamily="34" charset="0"/>
              <a:buChar char="•"/>
              <a:defRPr sz="2200" kern="1200" baseline="0">
                <a:solidFill>
                  <a:schemeClr val="tx1"/>
                </a:solidFill>
                <a:latin typeface="+mn-lt"/>
                <a:ea typeface="+mn-ea"/>
                <a:cs typeface="+mn-cs"/>
              </a:defRPr>
            </a:lvl4pPr>
            <a:lvl5pPr marL="1440000" indent="-360000" algn="l" defTabSz="914400" rtl="0" eaLnBrk="1" latinLnBrk="0" hangingPunct="1">
              <a:lnSpc>
                <a:spcPct val="125000"/>
              </a:lnSpc>
              <a:spcBef>
                <a:spcPts val="0"/>
              </a:spcBef>
              <a:spcAft>
                <a:spcPts val="1000"/>
              </a:spcAft>
              <a:buClr>
                <a:srgbClr val="B1063A"/>
              </a:buClr>
              <a:buFont typeface="Arial" panose="020B0604020202020204" pitchFamily="34" charset="0"/>
              <a:buChar char="•"/>
              <a:defRPr sz="22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5000"/>
              </a:lnSpc>
              <a:spcBef>
                <a:spcPts val="0"/>
              </a:spcBef>
              <a:spcAft>
                <a:spcPts val="1000"/>
              </a:spcAft>
              <a:buClr>
                <a:srgbClr val="B1063A"/>
              </a:buClr>
              <a:buSzTx/>
              <a:buFontTx/>
              <a:buNone/>
              <a:tabLst/>
              <a:defRPr/>
            </a:pPr>
            <a:r>
              <a:rPr kumimoji="0" lang="sv-SE" sz="1800" b="0" i="0" u="none" strike="noStrike" kern="1200" cap="none" spc="0" normalizeH="0" baseline="0" noProof="0" dirty="0">
                <a:ln>
                  <a:noFill/>
                </a:ln>
                <a:solidFill>
                  <a:prstClr val="black"/>
                </a:solidFill>
                <a:effectLst/>
                <a:uLnTx/>
                <a:uFillTx/>
                <a:latin typeface="Arial"/>
                <a:ea typeface="+mn-ea"/>
                <a:cs typeface="+mn-cs"/>
              </a:rPr>
              <a:t>Fiskben, även kallat Ishikawadiagram eller orsak-och-verkan-diagram, är en metod för att identifiera och analysera orsaker till ett specifikt problem eller en effekt. Diagrammet liknar ett fiskben, där "huvudet" representerar problemet och "benen" symboliserar olika orsaksområden som kan bidra till problemet. </a:t>
            </a:r>
          </a:p>
          <a:p>
            <a:pPr marL="0" marR="0" lvl="0" indent="0" algn="l" defTabSz="914400" rtl="0" eaLnBrk="1" fontAlgn="auto" latinLnBrk="0" hangingPunct="1">
              <a:lnSpc>
                <a:spcPct val="125000"/>
              </a:lnSpc>
              <a:spcBef>
                <a:spcPts val="0"/>
              </a:spcBef>
              <a:spcAft>
                <a:spcPts val="1000"/>
              </a:spcAft>
              <a:buClr>
                <a:srgbClr val="B1063A"/>
              </a:buClr>
              <a:buSzTx/>
              <a:buFontTx/>
              <a:buNone/>
              <a:tabLst/>
              <a:defRPr/>
            </a:pPr>
            <a:r>
              <a:rPr lang="sv-SE" sz="1800" dirty="0">
                <a:solidFill>
                  <a:prstClr val="black"/>
                </a:solidFill>
                <a:latin typeface="Arial"/>
                <a:hlinkClick r:id="rId2"/>
              </a:rPr>
              <a:t>Så här använder du mallen för Fiskben </a:t>
            </a:r>
            <a:r>
              <a:rPr kumimoji="0" lang="sv-SE" sz="1800" b="0" i="0" u="none" strike="noStrike" kern="1200" cap="none" spc="0" normalizeH="0" baseline="0" noProof="0" dirty="0">
                <a:ln>
                  <a:noFill/>
                </a:ln>
                <a:solidFill>
                  <a:prstClr val="black"/>
                </a:solidFill>
                <a:effectLst/>
                <a:uLnTx/>
                <a:uFillTx/>
                <a:latin typeface="Arial"/>
                <a:ea typeface="+mn-ea"/>
                <a:cs typeface="+mn-cs"/>
              </a:rPr>
              <a:t>(Evolution-dokument)</a:t>
            </a:r>
          </a:p>
        </p:txBody>
      </p:sp>
      <p:pic>
        <p:nvPicPr>
          <p:cNvPr id="10" name="Bildobjekt 9" descr="En bild som visar symbol, Grafik, logotyp, grafisk design&#10;&#10;AI-genererat innehåll kan vara felaktigt.">
            <a:extLst>
              <a:ext uri="{FF2B5EF4-FFF2-40B4-BE49-F238E27FC236}">
                <a16:creationId xmlns:a16="http://schemas.microsoft.com/office/drawing/2014/main" id="{EE0C238C-156E-24F8-F06D-2FBF0CD896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75950" y="241571"/>
            <a:ext cx="1308339" cy="1308339"/>
          </a:xfrm>
          <a:prstGeom prst="rect">
            <a:avLst/>
          </a:prstGeom>
        </p:spPr>
      </p:pic>
    </p:spTree>
    <p:extLst>
      <p:ext uri="{BB962C8B-B14F-4D97-AF65-F5344CB8AC3E}">
        <p14:creationId xmlns:p14="http://schemas.microsoft.com/office/powerpoint/2010/main" val="1866102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Platshållare för text 40">
            <a:extLst>
              <a:ext uri="{FF2B5EF4-FFF2-40B4-BE49-F238E27FC236}">
                <a16:creationId xmlns:a16="http://schemas.microsoft.com/office/drawing/2014/main" id="{A4A88F65-F481-1F08-926B-C227ECE28913}"/>
              </a:ext>
            </a:extLst>
          </p:cNvPr>
          <p:cNvSpPr>
            <a:spLocks noGrp="1"/>
          </p:cNvSpPr>
          <p:nvPr>
            <p:ph type="body" sz="quarter" idx="13"/>
          </p:nvPr>
        </p:nvSpPr>
        <p:spPr/>
        <p:txBody>
          <a:bodyPr/>
          <a:lstStyle/>
          <a:p>
            <a:endParaRPr lang="sv-SE" dirty="0"/>
          </a:p>
        </p:txBody>
      </p:sp>
      <p:sp>
        <p:nvSpPr>
          <p:cNvPr id="42" name="Platshållare för text 41">
            <a:extLst>
              <a:ext uri="{FF2B5EF4-FFF2-40B4-BE49-F238E27FC236}">
                <a16:creationId xmlns:a16="http://schemas.microsoft.com/office/drawing/2014/main" id="{BA784EC8-0BB1-B2DF-CAF8-0237A91B3C1C}"/>
              </a:ext>
            </a:extLst>
          </p:cNvPr>
          <p:cNvSpPr>
            <a:spLocks noGrp="1"/>
          </p:cNvSpPr>
          <p:nvPr>
            <p:ph type="body" sz="quarter" idx="31"/>
          </p:nvPr>
        </p:nvSpPr>
        <p:spPr/>
        <p:txBody>
          <a:bodyPr/>
          <a:lstStyle/>
          <a:p>
            <a:endParaRPr lang="sv-SE" dirty="0"/>
          </a:p>
        </p:txBody>
      </p:sp>
      <p:sp>
        <p:nvSpPr>
          <p:cNvPr id="43" name="Platshållare för text 42">
            <a:extLst>
              <a:ext uri="{FF2B5EF4-FFF2-40B4-BE49-F238E27FC236}">
                <a16:creationId xmlns:a16="http://schemas.microsoft.com/office/drawing/2014/main" id="{42693E31-0A26-0347-F69B-CF75E6010062}"/>
              </a:ext>
            </a:extLst>
          </p:cNvPr>
          <p:cNvSpPr>
            <a:spLocks noGrp="1"/>
          </p:cNvSpPr>
          <p:nvPr>
            <p:ph type="body" sz="quarter" idx="32"/>
          </p:nvPr>
        </p:nvSpPr>
        <p:spPr/>
        <p:txBody>
          <a:bodyPr/>
          <a:lstStyle/>
          <a:p>
            <a:endParaRPr lang="sv-SE"/>
          </a:p>
        </p:txBody>
      </p:sp>
      <p:sp>
        <p:nvSpPr>
          <p:cNvPr id="44" name="Platshållare för text 43">
            <a:extLst>
              <a:ext uri="{FF2B5EF4-FFF2-40B4-BE49-F238E27FC236}">
                <a16:creationId xmlns:a16="http://schemas.microsoft.com/office/drawing/2014/main" id="{CC32CEE1-444A-537E-652C-A2306CFBE9F7}"/>
              </a:ext>
            </a:extLst>
          </p:cNvPr>
          <p:cNvSpPr>
            <a:spLocks noGrp="1"/>
          </p:cNvSpPr>
          <p:nvPr>
            <p:ph type="body" sz="quarter" idx="33"/>
          </p:nvPr>
        </p:nvSpPr>
        <p:spPr/>
        <p:txBody>
          <a:bodyPr/>
          <a:lstStyle/>
          <a:p>
            <a:endParaRPr lang="sv-SE"/>
          </a:p>
        </p:txBody>
      </p:sp>
      <p:sp>
        <p:nvSpPr>
          <p:cNvPr id="45" name="Platshållare för text 44">
            <a:extLst>
              <a:ext uri="{FF2B5EF4-FFF2-40B4-BE49-F238E27FC236}">
                <a16:creationId xmlns:a16="http://schemas.microsoft.com/office/drawing/2014/main" id="{E196A17B-DBA2-FCFA-3D68-DCCC280D98A9}"/>
              </a:ext>
            </a:extLst>
          </p:cNvPr>
          <p:cNvSpPr>
            <a:spLocks noGrp="1"/>
          </p:cNvSpPr>
          <p:nvPr>
            <p:ph type="body" sz="quarter" idx="34"/>
          </p:nvPr>
        </p:nvSpPr>
        <p:spPr/>
        <p:txBody>
          <a:bodyPr/>
          <a:lstStyle/>
          <a:p>
            <a:endParaRPr lang="sv-SE"/>
          </a:p>
        </p:txBody>
      </p:sp>
      <p:sp>
        <p:nvSpPr>
          <p:cNvPr id="46" name="Platshållare för text 45">
            <a:extLst>
              <a:ext uri="{FF2B5EF4-FFF2-40B4-BE49-F238E27FC236}">
                <a16:creationId xmlns:a16="http://schemas.microsoft.com/office/drawing/2014/main" id="{681273AA-1117-9425-F487-86616DF754A5}"/>
              </a:ext>
            </a:extLst>
          </p:cNvPr>
          <p:cNvSpPr>
            <a:spLocks noGrp="1"/>
          </p:cNvSpPr>
          <p:nvPr>
            <p:ph type="body" sz="quarter" idx="35"/>
          </p:nvPr>
        </p:nvSpPr>
        <p:spPr/>
        <p:txBody>
          <a:bodyPr/>
          <a:lstStyle/>
          <a:p>
            <a:endParaRPr lang="sv-SE"/>
          </a:p>
        </p:txBody>
      </p:sp>
      <p:sp>
        <p:nvSpPr>
          <p:cNvPr id="47" name="Platshållare för text 46">
            <a:extLst>
              <a:ext uri="{FF2B5EF4-FFF2-40B4-BE49-F238E27FC236}">
                <a16:creationId xmlns:a16="http://schemas.microsoft.com/office/drawing/2014/main" id="{F865BE6A-C346-2F62-E96C-53B2DCA1B338}"/>
              </a:ext>
            </a:extLst>
          </p:cNvPr>
          <p:cNvSpPr>
            <a:spLocks noGrp="1"/>
          </p:cNvSpPr>
          <p:nvPr>
            <p:ph type="body" sz="quarter" idx="36"/>
          </p:nvPr>
        </p:nvSpPr>
        <p:spPr/>
        <p:txBody>
          <a:bodyPr/>
          <a:lstStyle/>
          <a:p>
            <a:endParaRPr lang="sv-SE"/>
          </a:p>
        </p:txBody>
      </p:sp>
      <p:sp>
        <p:nvSpPr>
          <p:cNvPr id="48" name="Platshållare för text 47">
            <a:extLst>
              <a:ext uri="{FF2B5EF4-FFF2-40B4-BE49-F238E27FC236}">
                <a16:creationId xmlns:a16="http://schemas.microsoft.com/office/drawing/2014/main" id="{8F77A80B-98E0-3F1F-238E-3CF05B296509}"/>
              </a:ext>
            </a:extLst>
          </p:cNvPr>
          <p:cNvSpPr>
            <a:spLocks noGrp="1"/>
          </p:cNvSpPr>
          <p:nvPr>
            <p:ph type="body" sz="quarter" idx="38"/>
          </p:nvPr>
        </p:nvSpPr>
        <p:spPr/>
        <p:txBody>
          <a:bodyPr/>
          <a:lstStyle/>
          <a:p>
            <a:endParaRPr lang="sv-SE"/>
          </a:p>
        </p:txBody>
      </p:sp>
      <p:sp>
        <p:nvSpPr>
          <p:cNvPr id="49" name="Platshållare för text 48">
            <a:extLst>
              <a:ext uri="{FF2B5EF4-FFF2-40B4-BE49-F238E27FC236}">
                <a16:creationId xmlns:a16="http://schemas.microsoft.com/office/drawing/2014/main" id="{CF10BF57-C6AE-FD41-CFD3-A687A2E44F95}"/>
              </a:ext>
            </a:extLst>
          </p:cNvPr>
          <p:cNvSpPr>
            <a:spLocks noGrp="1"/>
          </p:cNvSpPr>
          <p:nvPr>
            <p:ph type="body" sz="quarter" idx="39"/>
          </p:nvPr>
        </p:nvSpPr>
        <p:spPr/>
        <p:txBody>
          <a:bodyPr/>
          <a:lstStyle/>
          <a:p>
            <a:endParaRPr lang="sv-SE" dirty="0"/>
          </a:p>
        </p:txBody>
      </p:sp>
      <p:sp>
        <p:nvSpPr>
          <p:cNvPr id="50" name="Platshållare för text 49">
            <a:extLst>
              <a:ext uri="{FF2B5EF4-FFF2-40B4-BE49-F238E27FC236}">
                <a16:creationId xmlns:a16="http://schemas.microsoft.com/office/drawing/2014/main" id="{040F52D9-3587-441E-10C1-E21DECAD019C}"/>
              </a:ext>
            </a:extLst>
          </p:cNvPr>
          <p:cNvSpPr>
            <a:spLocks noGrp="1"/>
          </p:cNvSpPr>
          <p:nvPr>
            <p:ph type="body" sz="quarter" idx="40"/>
          </p:nvPr>
        </p:nvSpPr>
        <p:spPr/>
        <p:txBody>
          <a:bodyPr/>
          <a:lstStyle/>
          <a:p>
            <a:endParaRPr lang="sv-SE" dirty="0"/>
          </a:p>
        </p:txBody>
      </p:sp>
      <p:sp>
        <p:nvSpPr>
          <p:cNvPr id="51" name="Platshållare för text 50">
            <a:extLst>
              <a:ext uri="{FF2B5EF4-FFF2-40B4-BE49-F238E27FC236}">
                <a16:creationId xmlns:a16="http://schemas.microsoft.com/office/drawing/2014/main" id="{AF7E21A2-9EDF-C6D6-11AC-33F5FBDB99DD}"/>
              </a:ext>
            </a:extLst>
          </p:cNvPr>
          <p:cNvSpPr>
            <a:spLocks noGrp="1"/>
          </p:cNvSpPr>
          <p:nvPr>
            <p:ph type="body" sz="quarter" idx="41"/>
          </p:nvPr>
        </p:nvSpPr>
        <p:spPr/>
        <p:txBody>
          <a:bodyPr/>
          <a:lstStyle/>
          <a:p>
            <a:endParaRPr lang="sv-SE"/>
          </a:p>
        </p:txBody>
      </p:sp>
      <p:sp>
        <p:nvSpPr>
          <p:cNvPr id="52" name="Platshållare för text 51">
            <a:extLst>
              <a:ext uri="{FF2B5EF4-FFF2-40B4-BE49-F238E27FC236}">
                <a16:creationId xmlns:a16="http://schemas.microsoft.com/office/drawing/2014/main" id="{D84C0095-AA55-C07F-07B0-3A392BFD1444}"/>
              </a:ext>
            </a:extLst>
          </p:cNvPr>
          <p:cNvSpPr>
            <a:spLocks noGrp="1"/>
          </p:cNvSpPr>
          <p:nvPr>
            <p:ph type="body" sz="quarter" idx="42"/>
          </p:nvPr>
        </p:nvSpPr>
        <p:spPr/>
        <p:txBody>
          <a:bodyPr/>
          <a:lstStyle/>
          <a:p>
            <a:endParaRPr lang="sv-SE"/>
          </a:p>
        </p:txBody>
      </p:sp>
      <p:sp>
        <p:nvSpPr>
          <p:cNvPr id="53" name="Platshållare för text 52">
            <a:extLst>
              <a:ext uri="{FF2B5EF4-FFF2-40B4-BE49-F238E27FC236}">
                <a16:creationId xmlns:a16="http://schemas.microsoft.com/office/drawing/2014/main" id="{942731A6-7673-F796-9012-5F28D3F3A8C4}"/>
              </a:ext>
            </a:extLst>
          </p:cNvPr>
          <p:cNvSpPr>
            <a:spLocks noGrp="1"/>
          </p:cNvSpPr>
          <p:nvPr>
            <p:ph type="body" sz="quarter" idx="43"/>
          </p:nvPr>
        </p:nvSpPr>
        <p:spPr/>
        <p:txBody>
          <a:bodyPr/>
          <a:lstStyle/>
          <a:p>
            <a:endParaRPr lang="sv-SE" dirty="0"/>
          </a:p>
        </p:txBody>
      </p:sp>
    </p:spTree>
    <p:extLst>
      <p:ext uri="{BB962C8B-B14F-4D97-AF65-F5344CB8AC3E}">
        <p14:creationId xmlns:p14="http://schemas.microsoft.com/office/powerpoint/2010/main" val="129168551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155</TotalTime>
  <Words>60</Words>
  <Application>Microsoft Office PowerPoint</Application>
  <PresentationFormat>Bredbild</PresentationFormat>
  <Paragraphs>3</Paragraphs>
  <Slides>2</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Aptos</vt:lpstr>
      <vt:lpstr>Aptos Display</vt:lpstr>
      <vt:lpstr>Arial</vt:lpstr>
      <vt:lpstr>Office-tema</vt:lpstr>
      <vt:lpstr>PowerPoint-presentation</vt:lpstr>
      <vt:lpstr>PowerPoint-presentation</vt:lpstr>
    </vt:vector>
  </TitlesOfParts>
  <Company>Region Jonkopings Lan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Kaverén Pär</dc:creator>
  <cp:lastModifiedBy>Lundblad Susanne</cp:lastModifiedBy>
  <cp:revision>9</cp:revision>
  <dcterms:created xsi:type="dcterms:W3CDTF">2025-02-27T09:06:37Z</dcterms:created>
  <dcterms:modified xsi:type="dcterms:W3CDTF">2025-05-20T13:22:39Z</dcterms:modified>
</cp:coreProperties>
</file>