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E6E0B-E8F9-4461-AACC-63C8D1328315}" type="datetimeFigureOut">
              <a:rPr lang="sv-SE" smtClean="0"/>
              <a:t>2016-07-18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BAFB4-F341-4C1D-9063-78A8C25A03C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30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DE7CC25-07A6-405A-9EAC-2098C6DC0EF8}" type="slidenum">
              <a:rPr lang="sv-SE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46125" y="906463"/>
            <a:ext cx="5299075" cy="3975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 quick review of  the A3.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Key points: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Follows PDSA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Left hand side is the P (Plan)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Right hand side is DSA (Do Study Act)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This balance reflects the emphasis on understanding the situation. (Share quote: “If I have an hour to solve a problem, give me 59 minutes to define the problem and one minute to solve it”)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So our focus today will be on the background and problem statement.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8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14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8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1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7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2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6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0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>
                <a:solidFill>
                  <a:prstClr val="black"/>
                </a:solidFill>
              </a:rPr>
              <a:pPr/>
              <a:t>2016-07-18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4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736" y="75152"/>
            <a:ext cx="312938" cy="3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ruta 2"/>
          <p:cNvSpPr txBox="1">
            <a:spLocks noChangeArrowheads="1"/>
          </p:cNvSpPr>
          <p:nvPr userDrawn="1"/>
        </p:nvSpPr>
        <p:spPr bwMode="auto">
          <a:xfrm>
            <a:off x="790892" y="6641415"/>
            <a:ext cx="7562215" cy="2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700" dirty="0">
                <a:solidFill>
                  <a:srgbClr val="808080"/>
                </a:solidFill>
                <a:ea typeface="Calibri"/>
                <a:cs typeface="Times New Roman"/>
              </a:rPr>
              <a:t>Bearbetning, text och layout - Qulturum, Region Jönköpings län</a:t>
            </a:r>
            <a:endParaRPr lang="sv-SE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textruta 10"/>
          <p:cNvSpPr txBox="1"/>
          <p:nvPr userDrawn="1"/>
        </p:nvSpPr>
        <p:spPr>
          <a:xfrm>
            <a:off x="8558271" y="6649493"/>
            <a:ext cx="59824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 smtClean="0"/>
              <a:t>2016-06-15</a:t>
            </a:r>
            <a:endParaRPr lang="sv-SE" sz="700" dirty="0"/>
          </a:p>
        </p:txBody>
      </p:sp>
    </p:spTree>
    <p:extLst>
      <p:ext uri="{BB962C8B-B14F-4D97-AF65-F5344CB8AC3E}">
        <p14:creationId xmlns:p14="http://schemas.microsoft.com/office/powerpoint/2010/main" val="145525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945"/>
            <a:ext cx="8208912" cy="603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251520" y="218615"/>
            <a:ext cx="771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Så hänger fiskben, påverkansanalys, handlingsplan och mätningar ihop med A3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696801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Bildspel på skärmen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1_Office-tema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IT-centrum</dc:creator>
  <cp:lastModifiedBy>IT-centrum</cp:lastModifiedBy>
  <cp:revision>2</cp:revision>
  <dcterms:created xsi:type="dcterms:W3CDTF">2016-07-18T09:06:45Z</dcterms:created>
  <dcterms:modified xsi:type="dcterms:W3CDTF">2016-07-18T09:17:46Z</dcterms:modified>
</cp:coreProperties>
</file>