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63" d="100"/>
          <a:sy n="63" d="100"/>
        </p:scale>
        <p:origin x="800" y="64"/>
      </p:cViewPr>
      <p:guideLst>
        <p:guide orient="horz" pos="2160"/>
        <p:guide pos="3840"/>
      </p:guideLst>
    </p:cSldViewPr>
  </p:slideViewPr>
  <p:notesTextViewPr>
    <p:cViewPr>
      <p:scale>
        <a:sx n="1" d="1"/>
        <a:sy n="1" d="1"/>
      </p:scale>
      <p:origin x="0" y="-4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2024-12-13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Vid </a:t>
            </a:r>
            <a:r>
              <a:rPr lang="sv-SE" sz="1200" kern="1200" dirty="0" err="1" smtClean="0">
                <a:solidFill>
                  <a:schemeClr val="tx1"/>
                </a:solidFill>
                <a:effectLst/>
                <a:latin typeface="+mn-lt"/>
                <a:ea typeface="+mn-ea"/>
                <a:cs typeface="+mn-cs"/>
              </a:rPr>
              <a:t>slutstäd</a:t>
            </a:r>
            <a:r>
              <a:rPr lang="sv-SE" sz="1200" kern="1200" dirty="0" smtClean="0">
                <a:solidFill>
                  <a:schemeClr val="tx1"/>
                </a:solidFill>
                <a:effectLst/>
                <a:latin typeface="+mn-lt"/>
                <a:ea typeface="+mn-ea"/>
                <a:cs typeface="+mn-cs"/>
              </a:rPr>
              <a:t> av säng ska madrassen inspekteras. Detta gör man genom att dra upp dragkedjan, lyfta på överdraget och titta på madrassen. På bilden till höger hålls ett madrassöverdrag upp framför en ljuskälla, då ser vi små hål som inte syntes när det låg på madrassen. Även när hålen är väldigt små kan det läcka igenom vätskor. Därför är det viktigt att titta under överdraget.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a:t>
            </a:fld>
            <a:endParaRPr lang="sv-SE"/>
          </a:p>
        </p:txBody>
      </p:sp>
    </p:spTree>
    <p:extLst>
      <p:ext uri="{BB962C8B-B14F-4D97-AF65-F5344CB8AC3E}">
        <p14:creationId xmlns:p14="http://schemas.microsoft.com/office/powerpoint/2010/main" val="191305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Här ser vi samma madrass som på bild 1, och vi ser hur det har läckt kroppsvätskor ner till madrassen. Något som inte syntes innan man lyfte på överdraget. </a:t>
            </a:r>
          </a:p>
          <a:p>
            <a:r>
              <a:rPr lang="sv-SE" sz="1200" kern="1200" dirty="0" smtClean="0">
                <a:solidFill>
                  <a:schemeClr val="tx1"/>
                </a:solidFill>
                <a:effectLst/>
                <a:latin typeface="+mn-lt"/>
                <a:ea typeface="+mn-ea"/>
                <a:cs typeface="+mn-cs"/>
              </a:rPr>
              <a:t>Kan det läcka ner i madrassen så kan det också läcka upp till nästa patient och orsaka smittspridning. </a:t>
            </a:r>
          </a:p>
          <a:p>
            <a:r>
              <a:rPr lang="sv-SE" sz="1200" kern="1200" dirty="0" smtClean="0">
                <a:solidFill>
                  <a:schemeClr val="tx1"/>
                </a:solidFill>
                <a:effectLst/>
                <a:latin typeface="+mn-lt"/>
                <a:ea typeface="+mn-ea"/>
                <a:cs typeface="+mn-cs"/>
              </a:rPr>
              <a:t>Frågor till kollegor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vem gör slutstädning av säng på vår enhet?</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om vårdpersonal utför slutstädning av säng, inspekteras madrassen?</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3</a:t>
            </a:fld>
            <a:endParaRPr lang="sv-SE"/>
          </a:p>
        </p:txBody>
      </p:sp>
    </p:spTree>
    <p:extLst>
      <p:ext uri="{BB962C8B-B14F-4D97-AF65-F5344CB8AC3E}">
        <p14:creationId xmlns:p14="http://schemas.microsoft.com/office/powerpoint/2010/main" val="2318101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Smittskydd Vårdhygien </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Smittskydd Vårdhygien </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Smittskydd Vårdhygien </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Smittskydd Vårdhygien </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Smittskydd Vårdhygien </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Smittskydd Vårdhygien </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hd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Kontroll av madrasser vid </a:t>
            </a:r>
            <a:r>
              <a:rPr lang="sv-SE" dirty="0" err="1" smtClean="0"/>
              <a:t>slutstäd</a:t>
            </a:r>
            <a:endParaRPr lang="sv-SE" dirty="0"/>
          </a:p>
        </p:txBody>
      </p:sp>
      <p:sp>
        <p:nvSpPr>
          <p:cNvPr id="3" name="Underrubrik 2"/>
          <p:cNvSpPr>
            <a:spLocks noGrp="1"/>
          </p:cNvSpPr>
          <p:nvPr>
            <p:ph type="subTitle" idx="1"/>
          </p:nvPr>
        </p:nvSpPr>
        <p:spPr/>
        <p:txBody>
          <a:bodyPr/>
          <a:lstStyle/>
          <a:p>
            <a:r>
              <a:rPr lang="sv-SE" dirty="0" smtClean="0"/>
              <a:t>Smittskydd Vårdhygien</a:t>
            </a:r>
            <a:endParaRPr lang="sv-SE" dirty="0"/>
          </a:p>
        </p:txBody>
      </p:sp>
    </p:spTree>
    <p:extLst>
      <p:ext uri="{BB962C8B-B14F-4D97-AF65-F5344CB8AC3E}">
        <p14:creationId xmlns:p14="http://schemas.microsoft.com/office/powerpoint/2010/main" val="312369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Smittskydd Vårdhygien </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2</a:t>
            </a:fld>
            <a:endParaRPr lang="sv-SE"/>
          </a:p>
        </p:txBody>
      </p:sp>
      <p:pic>
        <p:nvPicPr>
          <p:cNvPr id="7" name="Picture 4" descr="G:\RYH\Smittskydd-Vårdhygien\Vårdhygien\Klinikspecifikt\IVA\IVA Ryhov\IVA Ryhov madrasser tryckplattor\DSC04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582" y="1168470"/>
            <a:ext cx="5136000" cy="385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54745"/>
            <a:ext cx="5477301"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62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dirty="0" smtClean="0"/>
              <a:t>Smittskydd Vårdhygien </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3</a:t>
            </a:fld>
            <a:endParaRPr lang="sv-SE"/>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89" y="1119614"/>
            <a:ext cx="5763319"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483" y="1119614"/>
            <a:ext cx="5765344"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647242"/>
      </p:ext>
    </p:extLst>
  </p:cSld>
  <p:clrMapOvr>
    <a:masterClrMapping/>
  </p:clrMapOvr>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64</TotalTime>
  <Words>164</Words>
  <Application>Microsoft Office PowerPoint</Application>
  <PresentationFormat>Bredbild</PresentationFormat>
  <Paragraphs>12</Paragraphs>
  <Slides>3</Slides>
  <Notes>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vt:i4>
      </vt:variant>
    </vt:vector>
  </HeadingPairs>
  <TitlesOfParts>
    <vt:vector size="6" baseType="lpstr">
      <vt:lpstr>Arial</vt:lpstr>
      <vt:lpstr>Calibri</vt:lpstr>
      <vt:lpstr>Office-tema</vt:lpstr>
      <vt:lpstr>Kontroll av madrasser vid slutstäd</vt:lpstr>
      <vt:lpstr>PowerPoint-presentation</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Kontroll av madrasser vid slutstäd</dc:title>
  <dc:creator>Thuresson Linda</dc:creator>
  <cp:lastModifiedBy>Thuresson Linda</cp:lastModifiedBy>
  <cp:revision>2</cp:revision>
  <dcterms:created xsi:type="dcterms:W3CDTF">2024-12-13T13:07:20Z</dcterms:created>
  <dcterms:modified xsi:type="dcterms:W3CDTF">2024-12-13T14:12:01Z</dcterms:modified>
</cp:coreProperties>
</file>