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063A"/>
    <a:srgbClr val="AE172E"/>
    <a:srgbClr val="AE1738"/>
    <a:srgbClr val="82112B"/>
    <a:srgbClr val="7907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94660"/>
  </p:normalViewPr>
  <p:slideViewPr>
    <p:cSldViewPr snapToGrid="0">
      <p:cViewPr varScale="1">
        <p:scale>
          <a:sx n="63" d="100"/>
          <a:sy n="63" d="100"/>
        </p:scale>
        <p:origin x="800" y="64"/>
      </p:cViewPr>
      <p:guideLst>
        <p:guide orient="horz" pos="2160"/>
        <p:guide pos="3840"/>
      </p:guideLst>
    </p:cSldViewPr>
  </p:slideViewPr>
  <p:notesTextViewPr>
    <p:cViewPr>
      <p:scale>
        <a:sx n="1" d="1"/>
        <a:sy n="1" d="1"/>
      </p:scale>
      <p:origin x="0" y="-42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E57BE-6F8E-41A8-AAB0-3D37B669DA70}" type="datetimeFigureOut">
              <a:rPr lang="sv-SE" smtClean="0"/>
              <a:t>2024-12-13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48704B-E6AF-4C66-88B6-B76772BB7469}" type="slidenum">
              <a:rPr lang="sv-SE" smtClean="0"/>
              <a:t>‹#›</a:t>
            </a:fld>
            <a:endParaRPr lang="sv-SE"/>
          </a:p>
        </p:txBody>
      </p:sp>
    </p:spTree>
    <p:extLst>
      <p:ext uri="{BB962C8B-B14F-4D97-AF65-F5344CB8AC3E}">
        <p14:creationId xmlns:p14="http://schemas.microsoft.com/office/powerpoint/2010/main" val="150684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Vid </a:t>
            </a:r>
            <a:r>
              <a:rPr lang="sv-SE" sz="1200" kern="1200" dirty="0" err="1" smtClean="0">
                <a:solidFill>
                  <a:schemeClr val="tx1"/>
                </a:solidFill>
                <a:effectLst/>
                <a:latin typeface="+mn-lt"/>
                <a:ea typeface="+mn-ea"/>
                <a:cs typeface="+mn-cs"/>
              </a:rPr>
              <a:t>slutstäd</a:t>
            </a:r>
            <a:r>
              <a:rPr lang="sv-SE" sz="1200" kern="1200" dirty="0" smtClean="0">
                <a:solidFill>
                  <a:schemeClr val="tx1"/>
                </a:solidFill>
                <a:effectLst/>
                <a:latin typeface="+mn-lt"/>
                <a:ea typeface="+mn-ea"/>
                <a:cs typeface="+mn-cs"/>
              </a:rPr>
              <a:t> av säng ska madrassen inspekteras. Detta gör man genom att dra upp dragkedjan, lyfta på överdraget och titta på madrassen. På bilden till höger hålls ett madrassöverdrag upp framför en ljuskälla, då ser vi små hål som inte syntes när det låg på madrassen. Även när hålen är väldigt små kan det läcka igenom vätskor. Därför är det viktigt att titta under överdraget. </a:t>
            </a:r>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2</a:t>
            </a:fld>
            <a:endParaRPr lang="sv-SE"/>
          </a:p>
        </p:txBody>
      </p:sp>
    </p:spTree>
    <p:extLst>
      <p:ext uri="{BB962C8B-B14F-4D97-AF65-F5344CB8AC3E}">
        <p14:creationId xmlns:p14="http://schemas.microsoft.com/office/powerpoint/2010/main" val="1913053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Här ser vi samma madrass som på bild 1, och vi ser hur det har läckt kroppsvätskor ner till madrassen. Något som inte syntes innan man lyfte på överdraget. </a:t>
            </a:r>
          </a:p>
          <a:p>
            <a:r>
              <a:rPr lang="sv-SE" sz="1200" kern="1200" dirty="0" smtClean="0">
                <a:solidFill>
                  <a:schemeClr val="tx1"/>
                </a:solidFill>
                <a:effectLst/>
                <a:latin typeface="+mn-lt"/>
                <a:ea typeface="+mn-ea"/>
                <a:cs typeface="+mn-cs"/>
              </a:rPr>
              <a:t>Kan det läcka ner i madrassen så kan det också läcka upp till nästa patient och orsaka smittspridning. </a:t>
            </a:r>
          </a:p>
          <a:p>
            <a:r>
              <a:rPr lang="sv-SE" sz="1200" kern="1200" dirty="0" smtClean="0">
                <a:solidFill>
                  <a:schemeClr val="tx1"/>
                </a:solidFill>
                <a:effectLst/>
                <a:latin typeface="+mn-lt"/>
                <a:ea typeface="+mn-ea"/>
                <a:cs typeface="+mn-cs"/>
              </a:rPr>
              <a:t>Frågor till kollegor</a:t>
            </a:r>
            <a:br>
              <a:rPr lang="sv-SE" sz="1200" kern="1200" dirty="0" smtClean="0">
                <a:solidFill>
                  <a:schemeClr val="tx1"/>
                </a:solidFill>
                <a:effectLst/>
                <a:latin typeface="+mn-lt"/>
                <a:ea typeface="+mn-ea"/>
                <a:cs typeface="+mn-cs"/>
              </a:rPr>
            </a:br>
            <a:r>
              <a:rPr lang="sv-SE" sz="1200" kern="1200" dirty="0" smtClean="0">
                <a:solidFill>
                  <a:schemeClr val="tx1"/>
                </a:solidFill>
                <a:effectLst/>
                <a:latin typeface="+mn-lt"/>
                <a:ea typeface="+mn-ea"/>
                <a:cs typeface="+mn-cs"/>
              </a:rPr>
              <a:t>- vem gör slutstädning av säng på vår enhet?</a:t>
            </a:r>
            <a:br>
              <a:rPr lang="sv-SE" sz="1200" kern="1200" dirty="0" smtClean="0">
                <a:solidFill>
                  <a:schemeClr val="tx1"/>
                </a:solidFill>
                <a:effectLst/>
                <a:latin typeface="+mn-lt"/>
                <a:ea typeface="+mn-ea"/>
                <a:cs typeface="+mn-cs"/>
              </a:rPr>
            </a:br>
            <a:r>
              <a:rPr lang="sv-SE" sz="1200" kern="1200" dirty="0" smtClean="0">
                <a:solidFill>
                  <a:schemeClr val="tx1"/>
                </a:solidFill>
                <a:effectLst/>
                <a:latin typeface="+mn-lt"/>
                <a:ea typeface="+mn-ea"/>
                <a:cs typeface="+mn-cs"/>
              </a:rPr>
              <a:t>- om vårdpersonal utför slutstädning av säng, inspekteras madrassen?</a:t>
            </a:r>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3</a:t>
            </a:fld>
            <a:endParaRPr lang="sv-SE"/>
          </a:p>
        </p:txBody>
      </p:sp>
    </p:spTree>
    <p:extLst>
      <p:ext uri="{BB962C8B-B14F-4D97-AF65-F5344CB8AC3E}">
        <p14:creationId xmlns:p14="http://schemas.microsoft.com/office/powerpoint/2010/main" val="2318101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2.png"/><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ida">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chemeClr val="bg1"/>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2830810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81876" y="5382466"/>
            <a:ext cx="2252571" cy="564115"/>
          </a:xfrm>
          <a:prstGeom prst="rect">
            <a:avLst/>
          </a:prstGeom>
        </p:spPr>
      </p:pic>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chemeClr val="bg1"/>
                </a:solidFill>
              </a:rPr>
              <a:t>Region Jönköpings</a:t>
            </a:r>
            <a:r>
              <a:rPr lang="sv-SE" sz="2200" b="1" baseline="0" dirty="0">
                <a:solidFill>
                  <a:schemeClr val="bg1"/>
                </a:solidFill>
              </a:rPr>
              <a:t> län</a:t>
            </a:r>
            <a:endParaRPr lang="sv-SE" sz="2200" b="1" dirty="0">
              <a:solidFill>
                <a:schemeClr val="bg1"/>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chemeClr val="bg1"/>
                </a:solidFill>
              </a:rPr>
              <a:t>www.rjl.se</a:t>
            </a:r>
          </a:p>
        </p:txBody>
      </p:sp>
      <p:pic>
        <p:nvPicPr>
          <p:cNvPr id="21" name="Bildobjekt 20">
            <a:extLst>
              <a:ext uri="{FF2B5EF4-FFF2-40B4-BE49-F238E27FC236}">
                <a16:creationId xmlns:a16="http://schemas.microsoft.com/office/drawing/2014/main" id="{9C4A87F3-A64E-4FC1-ABDC-78C60D96F3D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27570" y="2016541"/>
            <a:ext cx="3736856" cy="1271019"/>
          </a:xfrm>
          <a:prstGeom prst="rect">
            <a:avLst/>
          </a:prstGeom>
        </p:spPr>
      </p:pic>
    </p:spTree>
    <p:extLst>
      <p:ext uri="{BB962C8B-B14F-4D97-AF65-F5344CB8AC3E}">
        <p14:creationId xmlns:p14="http://schemas.microsoft.com/office/powerpoint/2010/main" val="3132208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 för utskrift">
    <p:spTree>
      <p:nvGrpSpPr>
        <p:cNvPr id="1" name=""/>
        <p:cNvGrpSpPr/>
        <p:nvPr/>
      </p:nvGrpSpPr>
      <p:grpSpPr>
        <a:xfrm>
          <a:off x="0" y="0"/>
          <a:ext cx="0" cy="0"/>
          <a:chOff x="0" y="0"/>
          <a:chExt cx="0" cy="0"/>
        </a:xfrm>
      </p:grpSpPr>
      <p:grpSp>
        <p:nvGrpSpPr>
          <p:cNvPr id="12" name="Grupp 11"/>
          <p:cNvGrpSpPr/>
          <p:nvPr userDrawn="1"/>
        </p:nvGrpSpPr>
        <p:grpSpPr>
          <a:xfrm>
            <a:off x="3937444" y="1977174"/>
            <a:ext cx="4333836" cy="761546"/>
            <a:chOff x="3862028" y="1977174"/>
            <a:chExt cx="4333836" cy="761546"/>
          </a:xfrm>
        </p:grpSpPr>
        <p:sp>
          <p:nvSpPr>
            <p:cNvPr id="13" name="Ellips 12">
              <a:extLst>
                <a:ext uri="{FF2B5EF4-FFF2-40B4-BE49-F238E27FC236}">
                  <a16:creationId xmlns:a16="http://schemas.microsoft.com/office/drawing/2014/main" id="{7BEA6346-EE7D-DF4F-8BEA-2C7A0BE6A973}"/>
                </a:ext>
              </a:extLst>
            </p:cNvPr>
            <p:cNvSpPr>
              <a:spLocks noChangeAspect="1"/>
            </p:cNvSpPr>
            <p:nvPr userDrawn="1"/>
          </p:nvSpPr>
          <p:spPr>
            <a:xfrm>
              <a:off x="3862028"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2C8866A6-1447-4C4D-8601-CED83278E7FF}"/>
                </a:ext>
              </a:extLst>
            </p:cNvPr>
            <p:cNvPicPr>
              <a:picLocks noChangeAspect="1"/>
            </p:cNvPicPr>
            <p:nvPr userDrawn="1"/>
          </p:nvPicPr>
          <p:blipFill>
            <a:blip r:embed="rId2"/>
            <a:stretch>
              <a:fillRect/>
            </a:stretch>
          </p:blipFill>
          <p:spPr>
            <a:xfrm>
              <a:off x="4132190" y="2159547"/>
              <a:ext cx="211077" cy="409124"/>
            </a:xfrm>
            <a:prstGeom prst="rect">
              <a:avLst/>
            </a:prstGeom>
          </p:spPr>
        </p:pic>
        <p:sp>
          <p:nvSpPr>
            <p:cNvPr id="15" name="Ellips 14">
              <a:extLst>
                <a:ext uri="{FF2B5EF4-FFF2-40B4-BE49-F238E27FC236}">
                  <a16:creationId xmlns:a16="http://schemas.microsoft.com/office/drawing/2014/main" id="{0352A41F-5C1B-2547-A459-0E5CA6601C66}"/>
                </a:ext>
              </a:extLst>
            </p:cNvPr>
            <p:cNvSpPr>
              <a:spLocks noChangeAspect="1"/>
            </p:cNvSpPr>
            <p:nvPr userDrawn="1"/>
          </p:nvSpPr>
          <p:spPr>
            <a:xfrm>
              <a:off x="5052792" y="1977176"/>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a:extLst>
                <a:ext uri="{FF2B5EF4-FFF2-40B4-BE49-F238E27FC236}">
                  <a16:creationId xmlns:a16="http://schemas.microsoft.com/office/drawing/2014/main" id="{69370DD6-C6D8-0E4A-8750-557EAC2A755E}"/>
                </a:ext>
              </a:extLst>
            </p:cNvPr>
            <p:cNvPicPr>
              <a:picLocks noChangeAspect="1"/>
            </p:cNvPicPr>
            <p:nvPr userDrawn="1"/>
          </p:nvPicPr>
          <p:blipFill>
            <a:blip r:embed="rId3"/>
            <a:stretch>
              <a:fillRect/>
            </a:stretch>
          </p:blipFill>
          <p:spPr>
            <a:xfrm>
              <a:off x="5258248" y="2122547"/>
              <a:ext cx="411730" cy="409124"/>
            </a:xfrm>
            <a:prstGeom prst="rect">
              <a:avLst/>
            </a:prstGeom>
          </p:spPr>
        </p:pic>
        <p:sp>
          <p:nvSpPr>
            <p:cNvPr id="17" name="Ellips 16">
              <a:extLst>
                <a:ext uri="{FF2B5EF4-FFF2-40B4-BE49-F238E27FC236}">
                  <a16:creationId xmlns:a16="http://schemas.microsoft.com/office/drawing/2014/main" id="{834B6F64-F2EF-9E4B-927B-2D5F4354138D}"/>
                </a:ext>
              </a:extLst>
            </p:cNvPr>
            <p:cNvSpPr>
              <a:spLocks noChangeAspect="1"/>
            </p:cNvSpPr>
            <p:nvPr userDrawn="1"/>
          </p:nvSpPr>
          <p:spPr>
            <a:xfrm>
              <a:off x="6243556" y="1977175"/>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8096E689-BAD4-F647-90E4-CF3B5232A2A7}"/>
                </a:ext>
              </a:extLst>
            </p:cNvPr>
            <p:cNvPicPr>
              <a:picLocks noChangeAspect="1"/>
            </p:cNvPicPr>
            <p:nvPr userDrawn="1"/>
          </p:nvPicPr>
          <p:blipFill>
            <a:blip r:embed="rId4"/>
            <a:stretch>
              <a:fillRect/>
            </a:stretch>
          </p:blipFill>
          <p:spPr>
            <a:xfrm>
              <a:off x="6420257" y="2148720"/>
              <a:ext cx="406519" cy="406519"/>
            </a:xfrm>
            <a:prstGeom prst="rect">
              <a:avLst/>
            </a:prstGeom>
          </p:spPr>
        </p:pic>
        <p:sp>
          <p:nvSpPr>
            <p:cNvPr id="19" name="Ellips 18">
              <a:extLst>
                <a:ext uri="{FF2B5EF4-FFF2-40B4-BE49-F238E27FC236}">
                  <a16:creationId xmlns:a16="http://schemas.microsoft.com/office/drawing/2014/main" id="{FBABADBC-30EF-DE42-938F-7E556DECD178}"/>
                </a:ext>
              </a:extLst>
            </p:cNvPr>
            <p:cNvSpPr>
              <a:spLocks noChangeAspect="1"/>
            </p:cNvSpPr>
            <p:nvPr userDrawn="1"/>
          </p:nvSpPr>
          <p:spPr>
            <a:xfrm>
              <a:off x="7434320"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0" name="Bildobjekt 19">
              <a:extLst>
                <a:ext uri="{FF2B5EF4-FFF2-40B4-BE49-F238E27FC236}">
                  <a16:creationId xmlns:a16="http://schemas.microsoft.com/office/drawing/2014/main" id="{6A5E258B-24A3-404D-9100-DE9E0AAF9DF1}"/>
                </a:ext>
              </a:extLst>
            </p:cNvPr>
            <p:cNvPicPr>
              <a:picLocks noChangeAspect="1"/>
            </p:cNvPicPr>
            <p:nvPr userDrawn="1"/>
          </p:nvPicPr>
          <p:blipFill>
            <a:blip r:embed="rId5">
              <a:alphaModFix/>
            </a:blip>
            <a:stretch>
              <a:fillRect/>
            </a:stretch>
          </p:blipFill>
          <p:spPr>
            <a:xfrm>
              <a:off x="7567532" y="2162152"/>
              <a:ext cx="495119" cy="406519"/>
            </a:xfrm>
            <a:prstGeom prst="rect">
              <a:avLst/>
            </a:prstGeom>
          </p:spPr>
        </p:pic>
      </p:grpSp>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rgbClr val="B1063A"/>
                </a:solidFill>
              </a:rPr>
              <a:t>Region Jönköpings</a:t>
            </a:r>
            <a:r>
              <a:rPr lang="sv-SE" sz="2200" b="1" baseline="0" dirty="0">
                <a:solidFill>
                  <a:srgbClr val="B1063A"/>
                </a:solidFill>
              </a:rPr>
              <a:t> län</a:t>
            </a:r>
            <a:endParaRPr lang="sv-SE" sz="2200" b="1" dirty="0">
              <a:solidFill>
                <a:srgbClr val="B1063A"/>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rgbClr val="B1063A"/>
                </a:solidFill>
              </a:rPr>
              <a:t>www.rjl.se</a:t>
            </a:r>
          </a:p>
        </p:txBody>
      </p:sp>
      <p:pic>
        <p:nvPicPr>
          <p:cNvPr id="21" name="Bildobjekt 20">
            <a:extLst>
              <a:ext uri="{FF2B5EF4-FFF2-40B4-BE49-F238E27FC236}">
                <a16:creationId xmlns:a16="http://schemas.microsoft.com/office/drawing/2014/main" id="{894FDCCA-D973-4BBB-B66D-650C5760AF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12496" y="5331408"/>
            <a:ext cx="2181162" cy="542465"/>
          </a:xfrm>
          <a:prstGeom prst="rect">
            <a:avLst/>
          </a:prstGeom>
        </p:spPr>
      </p:pic>
      <p:pic>
        <p:nvPicPr>
          <p:cNvPr id="23" name="Bildobjekt 22">
            <a:extLst>
              <a:ext uri="{FF2B5EF4-FFF2-40B4-BE49-F238E27FC236}">
                <a16:creationId xmlns:a16="http://schemas.microsoft.com/office/drawing/2014/main" id="{1F1C37D8-7E59-4532-B401-60F8D5005BD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4649" y="2025310"/>
            <a:ext cx="3736856" cy="1271019"/>
          </a:xfrm>
          <a:prstGeom prst="rect">
            <a:avLst/>
          </a:prstGeom>
        </p:spPr>
      </p:pic>
    </p:spTree>
    <p:extLst>
      <p:ext uri="{BB962C8B-B14F-4D97-AF65-F5344CB8AC3E}">
        <p14:creationId xmlns:p14="http://schemas.microsoft.com/office/powerpoint/2010/main" val="317241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ida för utskrif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4109FD55-718D-438B-8297-319021B74331}"/>
              </a:ext>
            </a:extLst>
          </p:cNvPr>
          <p:cNvPicPr>
            <a:picLocks noChangeAspect="1"/>
          </p:cNvPicPr>
          <p:nvPr userDrawn="1"/>
        </p:nvPicPr>
        <p:blipFill rotWithShape="1">
          <a:blip r:embed="rId2">
            <a:alphaModFix amt="55000"/>
          </a:blip>
          <a:srcRect l="-4818" t="21737" r="62723" b="30128"/>
          <a:stretch/>
        </p:blipFill>
        <p:spPr>
          <a:xfrm>
            <a:off x="5807968" y="-11875"/>
            <a:ext cx="6384032" cy="6875813"/>
          </a:xfrm>
          <a:prstGeom prst="rect">
            <a:avLst/>
          </a:prstGeom>
          <a:noFill/>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rgbClr val="B1063A"/>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rgbClr val="B1063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381570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82112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ADEDBF6-7D1C-7243-942C-5D79C3651C8B}"/>
              </a:ext>
            </a:extLst>
          </p:cNvPr>
          <p:cNvPicPr>
            <a:picLocks noChangeAspect="1"/>
          </p:cNvPicPr>
          <p:nvPr userDrawn="1"/>
        </p:nvPicPr>
        <p:blipFill rotWithShape="1">
          <a:blip r:embed="rId2">
            <a:alphaModFix amt="55000"/>
          </a:blip>
          <a:srcRect l="-4818" t="21696" r="62723" b="28424"/>
          <a:stretch/>
        </p:blipFill>
        <p:spPr>
          <a:xfrm>
            <a:off x="5807968" y="0"/>
            <a:ext cx="6384032" cy="6858000"/>
          </a:xfrm>
          <a:prstGeom prst="rect">
            <a:avLst/>
          </a:prstGeom>
          <a:noFill/>
        </p:spPr>
      </p:pic>
      <p:sp>
        <p:nvSpPr>
          <p:cNvPr id="2" name="Rubrik 1"/>
          <p:cNvSpPr>
            <a:spLocks noGrp="1"/>
          </p:cNvSpPr>
          <p:nvPr>
            <p:ph type="title" hasCustomPrompt="1"/>
          </p:nvPr>
        </p:nvSpPr>
        <p:spPr>
          <a:xfrm>
            <a:off x="2160000" y="522244"/>
            <a:ext cx="7920000" cy="5400000"/>
          </a:xfrm>
        </p:spPr>
        <p:txBody>
          <a:bodyPr anchor="ctr">
            <a:noAutofit/>
          </a:bodyPr>
          <a:lstStyle>
            <a:lvl1pPr algn="ctr">
              <a:lnSpc>
                <a:spcPct val="100000"/>
              </a:lnSpc>
              <a:defRPr sz="4000" b="1">
                <a:solidFill>
                  <a:schemeClr val="bg1"/>
                </a:solidFill>
              </a:defRPr>
            </a:lvl1pPr>
          </a:lstStyle>
          <a:p>
            <a:r>
              <a:rPr lang="sv-SE" dirty="0"/>
              <a:t>Avsnittsrubrik</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
        <p:nvSpPr>
          <p:cNvPr id="5"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bg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0151784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1080025"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6"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Smittskydd Vårdhygien </a:t>
            </a:r>
            <a:endParaRPr lang="sv-SE"/>
          </a:p>
        </p:txBody>
      </p:sp>
      <p:sp>
        <p:nvSpPr>
          <p:cNvPr id="7" name="Platshållare för bildnummer 6"/>
          <p:cNvSpPr>
            <a:spLocks noGrp="1"/>
          </p:cNvSpPr>
          <p:nvPr>
            <p:ph type="sldNum" sz="quarter" idx="12"/>
          </p:nvPr>
        </p:nvSpPr>
        <p:spPr/>
        <p:txBody>
          <a:bodyPr/>
          <a:lstStyle>
            <a:lvl1pPr>
              <a:defRPr>
                <a:solidFill>
                  <a:schemeClr val="tx1"/>
                </a:solidFill>
              </a:defRPr>
            </a:lvl1pPr>
          </a:lstStyle>
          <a:p>
            <a:fld id="{8EEB9E62-4301-493A-8C73-0409F1A2D539}" type="slidenum">
              <a:rPr lang="sv-SE" smtClean="0"/>
              <a:pPr/>
              <a:t>‹#›</a:t>
            </a:fld>
            <a:endParaRPr lang="sv-SE"/>
          </a:p>
        </p:txBody>
      </p:sp>
      <p:pic>
        <p:nvPicPr>
          <p:cNvPr id="8" name="Bildobjekt 7">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5" name="Platshållare för datum 4"/>
          <p:cNvSpPr>
            <a:spLocks noGrp="1"/>
          </p:cNvSpPr>
          <p:nvPr>
            <p:ph type="dt" sz="half" idx="10"/>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9" name="Platshållare för text 8"/>
          <p:cNvSpPr>
            <a:spLocks noGrp="1"/>
          </p:cNvSpPr>
          <p:nvPr>
            <p:ph type="body" sz="quarter" idx="13" hasCustomPrompt="1"/>
          </p:nvPr>
        </p:nvSpPr>
        <p:spPr>
          <a:xfrm>
            <a:off x="1079888" y="2196000"/>
            <a:ext cx="9359900" cy="3780000"/>
          </a:xfrm>
        </p:spPr>
        <p:txBody>
          <a:bodyPr>
            <a:noAutofit/>
          </a:bodyPr>
          <a:lstStyle>
            <a:lvl1pPr>
              <a:lnSpc>
                <a:spcPts val="3400"/>
              </a:lnSpc>
              <a:defRPr sz="2200"/>
            </a:lvl1pPr>
            <a:lvl2pPr>
              <a:lnSpc>
                <a:spcPct val="100000"/>
              </a:lnSpc>
              <a:spcAft>
                <a:spcPts val="1200"/>
              </a:spcAft>
              <a:buFont typeface="Arial" panose="020B0604020202020204" pitchFamily="34" charset="0"/>
              <a:buChar char="•"/>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87520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sida">
    <p:spTree>
      <p:nvGrpSpPr>
        <p:cNvPr id="1" name=""/>
        <p:cNvGrpSpPr/>
        <p:nvPr/>
      </p:nvGrpSpPr>
      <p:grpSpPr>
        <a:xfrm>
          <a:off x="0" y="0"/>
          <a:ext cx="0" cy="0"/>
          <a:chOff x="0" y="0"/>
          <a:chExt cx="0" cy="0"/>
        </a:xfrm>
      </p:grpSpPr>
      <p:sp>
        <p:nvSpPr>
          <p:cNvPr id="2" name="Rubrik 1"/>
          <p:cNvSpPr>
            <a:spLocks noGrp="1"/>
          </p:cNvSpPr>
          <p:nvPr>
            <p:ph type="title"/>
          </p:nvPr>
        </p:nvSpPr>
        <p:spPr>
          <a:xfrm>
            <a:off x="1078050" y="900000"/>
            <a:ext cx="9360000" cy="1296000"/>
          </a:xfrm>
        </p:spPr>
        <p:txBody>
          <a:bodyPr anchor="ctr">
            <a:noAutofit/>
          </a:bodyPr>
          <a:lstStyle>
            <a:lvl1pPr>
              <a:lnSpc>
                <a:spcPct val="100000"/>
              </a:lnSpc>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Avsnittsrubrik</a:t>
            </a:r>
            <a:endParaRPr lang="sv-SE"/>
          </a:p>
        </p:txBody>
      </p:sp>
      <p:sp>
        <p:nvSpPr>
          <p:cNvPr id="5" name="Platshållare för sidfot 4"/>
          <p:cNvSpPr>
            <a:spLocks noGrp="1"/>
          </p:cNvSpPr>
          <p:nvPr>
            <p:ph type="ftr" sz="quarter" idx="11"/>
          </p:nvPr>
        </p:nvSpPr>
        <p:spPr>
          <a:xfrm>
            <a:off x="1080000" y="6228000"/>
            <a:ext cx="3600000" cy="365125"/>
          </a:xfrm>
        </p:spPr>
        <p:txBody>
          <a:bodyPr/>
          <a:lstStyle/>
          <a:p>
            <a:r>
              <a:rPr lang="sv-SE" smtClean="0"/>
              <a:t>Smittskydd Vårdhygien </a:t>
            </a:r>
            <a:endParaRPr lang="sv-SE"/>
          </a:p>
        </p:txBody>
      </p:sp>
      <p:sp>
        <p:nvSpPr>
          <p:cNvPr id="6" name="Platshållare för bildnummer 5"/>
          <p:cNvSpPr>
            <a:spLocks noGrp="1"/>
          </p:cNvSpPr>
          <p:nvPr>
            <p:ph type="sldNum" sz="quarter" idx="12"/>
          </p:nvPr>
        </p:nvSpPr>
        <p:spPr/>
        <p:txBody>
          <a:bodyPr/>
          <a:lstStyle/>
          <a:p>
            <a:fld id="{8EEB9E62-4301-493A-8C73-0409F1A2D539}" type="slidenum">
              <a:rPr lang="sv-SE" smtClean="0"/>
              <a:t>‹#›</a:t>
            </a:fld>
            <a:endParaRPr lang="sv-SE"/>
          </a:p>
        </p:txBody>
      </p:sp>
      <p:pic>
        <p:nvPicPr>
          <p:cNvPr id="9" name="Bildobjekt 8">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text 7"/>
          <p:cNvSpPr>
            <a:spLocks noGrp="1"/>
          </p:cNvSpPr>
          <p:nvPr>
            <p:ph type="body" sz="quarter" idx="13"/>
          </p:nvPr>
        </p:nvSpPr>
        <p:spPr>
          <a:xfrm>
            <a:off x="1077913" y="2196000"/>
            <a:ext cx="9359900" cy="3780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427830831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vänst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6116838"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Smittskydd Vårdhygien </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6120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43073462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ög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912000"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Smittskydd Vårdhygien </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670560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912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26004386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eller grafik helsida">
    <p:spTree>
      <p:nvGrpSpPr>
        <p:cNvPr id="1" name=""/>
        <p:cNvGrpSpPr/>
        <p:nvPr/>
      </p:nvGrpSpPr>
      <p:grpSpPr>
        <a:xfrm>
          <a:off x="0" y="0"/>
          <a:ext cx="0" cy="0"/>
          <a:chOff x="0" y="0"/>
          <a:chExt cx="0" cy="0"/>
        </a:xfrm>
      </p:grpSpPr>
      <p:sp>
        <p:nvSpPr>
          <p:cNvPr id="4" name="Platshållare för innehåll 3"/>
          <p:cNvSpPr>
            <a:spLocks noGrp="1"/>
          </p:cNvSpPr>
          <p:nvPr>
            <p:ph sz="quarter" idx="15" hasCustomPrompt="1"/>
          </p:nvPr>
        </p:nvSpPr>
        <p:spPr>
          <a:xfrm>
            <a:off x="0" y="1"/>
            <a:ext cx="121920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a:solidFill>
                  <a:schemeClr val="tx1"/>
                </a:solidFill>
                <a:latin typeface="+mn-lt"/>
                <a:ea typeface="+mn-ea"/>
                <a:cs typeface="+mn-cs"/>
              </a:defRPr>
            </a:lvl1pPr>
          </a:lstStyle>
          <a:p>
            <a:pPr marL="0" lvl="0" indent="0" algn="l" defTabSz="914400" rtl="0" eaLnBrk="1" latinLnBrk="0" hangingPunct="1">
              <a:lnSpc>
                <a:spcPct val="100000"/>
              </a:lnSpc>
              <a:spcBef>
                <a:spcPts val="0"/>
              </a:spcBef>
              <a:spcAft>
                <a:spcPts val="1800"/>
              </a:spcAft>
              <a:buClr>
                <a:srgbClr val="B1063A"/>
              </a:buClr>
              <a:buFontTx/>
              <a:buNone/>
            </a:pPr>
            <a:r>
              <a:rPr lang="sv-SE" dirty="0"/>
              <a:t>Klicka på symbolen för bild för att lägga till foto eller grafik</a:t>
            </a:r>
          </a:p>
        </p:txBody>
      </p:sp>
      <p:sp>
        <p:nvSpPr>
          <p:cNvPr id="3" name="Platshållare för bild 6"/>
          <p:cNvSpPr>
            <a:spLocks noGrp="1"/>
          </p:cNvSpPr>
          <p:nvPr>
            <p:ph type="pic" sz="quarter" idx="16"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8061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grafik med rubrik">
    <p:spTree>
      <p:nvGrpSpPr>
        <p:cNvPr id="1" name=""/>
        <p:cNvGrpSpPr/>
        <p:nvPr/>
      </p:nvGrpSpPr>
      <p:grpSpPr>
        <a:xfrm>
          <a:off x="0" y="0"/>
          <a:ext cx="0" cy="0"/>
          <a:chOff x="0" y="0"/>
          <a:chExt cx="0" cy="0"/>
        </a:xfrm>
      </p:grpSpPr>
      <p:sp>
        <p:nvSpPr>
          <p:cNvPr id="3" name="Platshållare för innehåll 2"/>
          <p:cNvSpPr>
            <a:spLocks noGrp="1"/>
          </p:cNvSpPr>
          <p:nvPr>
            <p:ph sz="quarter" idx="10" hasCustomPrompt="1"/>
          </p:nvPr>
        </p:nvSpPr>
        <p:spPr>
          <a:xfrm>
            <a:off x="1440000" y="2196000"/>
            <a:ext cx="9360000" cy="3780000"/>
          </a:xfrm>
        </p:spPr>
        <p:txBody>
          <a:bodyPr/>
          <a:lstStyle>
            <a:lvl1pPr marL="0" indent="0">
              <a:buFontTx/>
              <a:buNone/>
              <a:defRPr/>
            </a:lvl1pPr>
          </a:lstStyle>
          <a:p>
            <a:pPr lvl="0"/>
            <a:r>
              <a:rPr lang="sv-SE" dirty="0"/>
              <a:t>Klicka på den ikon du vill använda</a:t>
            </a:r>
          </a:p>
        </p:txBody>
      </p:sp>
      <p:sp>
        <p:nvSpPr>
          <p:cNvPr id="4" name="Rubrik 1"/>
          <p:cNvSpPr>
            <a:spLocks noGrp="1"/>
          </p:cNvSpPr>
          <p:nvPr>
            <p:ph type="title"/>
          </p:nvPr>
        </p:nvSpPr>
        <p:spPr>
          <a:xfrm>
            <a:off x="1440000"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5"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Smittskydd Vårdhygien </a:t>
            </a:r>
            <a:endParaRPr lang="sv-SE"/>
          </a:p>
        </p:txBody>
      </p:sp>
      <p:sp>
        <p:nvSpPr>
          <p:cNvPr id="6" name="Platshållare för bildnummer 6"/>
          <p:cNvSpPr>
            <a:spLocks noGrp="1"/>
          </p:cNvSpPr>
          <p:nvPr>
            <p:ph type="sldNum" sz="quarter" idx="12"/>
          </p:nvPr>
        </p:nvSpPr>
        <p:spPr>
          <a:xfrm>
            <a:off x="432000" y="6228000"/>
            <a:ext cx="522000" cy="365125"/>
          </a:xfrm>
        </p:spPr>
        <p:txBody>
          <a:bodyPr/>
          <a:lstStyle>
            <a:lvl1pPr>
              <a:defRPr>
                <a:solidFill>
                  <a:schemeClr val="tx1"/>
                </a:solidFill>
              </a:defRPr>
            </a:lvl1pPr>
          </a:lstStyle>
          <a:p>
            <a:fld id="{8EEB9E62-4301-493A-8C73-0409F1A2D539}" type="slidenum">
              <a:rPr lang="sv-SE" smtClean="0"/>
              <a:pPr/>
              <a:t>‹#›</a:t>
            </a:fld>
            <a:endParaRPr lang="sv-SE"/>
          </a:p>
        </p:txBody>
      </p:sp>
      <p:pic>
        <p:nvPicPr>
          <p:cNvPr id="7" name="Bildobjekt 6">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datum 4"/>
          <p:cNvSpPr>
            <a:spLocks noGrp="1"/>
          </p:cNvSpPr>
          <p:nvPr>
            <p:ph type="dt" sz="half" idx="13"/>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10"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6148918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80000" y="540000"/>
            <a:ext cx="9360000" cy="1296000"/>
          </a:xfrm>
          <a:prstGeom prst="rect">
            <a:avLst/>
          </a:prstGeom>
        </p:spPr>
        <p:txBody>
          <a:bodyPr vert="horz" lIns="91440" tIns="45720" rIns="91440" bIns="45720" rtlCol="0" anchor="ctr">
            <a:noAutofit/>
          </a:bodyPr>
          <a:lstStyle/>
          <a:p>
            <a:r>
              <a:rPr lang="sv-SE" dirty="0"/>
              <a:t>Klicka här för att ändra format</a:t>
            </a:r>
          </a:p>
        </p:txBody>
      </p:sp>
      <p:sp>
        <p:nvSpPr>
          <p:cNvPr id="4" name="Platshållare för datum 3"/>
          <p:cNvSpPr>
            <a:spLocks noGrp="1"/>
          </p:cNvSpPr>
          <p:nvPr>
            <p:ph type="dt" sz="half" idx="2"/>
          </p:nvPr>
        </p:nvSpPr>
        <p:spPr>
          <a:xfrm>
            <a:off x="4860000" y="6228000"/>
            <a:ext cx="2484000" cy="365125"/>
          </a:xfrm>
          <a:prstGeom prst="rect">
            <a:avLst/>
          </a:prstGeom>
        </p:spPr>
        <p:txBody>
          <a:bodyPr vert="horz" lIns="91440" tIns="45720" rIns="91440" bIns="45720" rtlCol="0" anchor="ctr"/>
          <a:lstStyle>
            <a:lvl1pPr algn="ctr">
              <a:defRPr sz="1200" spc="100" baseline="0">
                <a:solidFill>
                  <a:schemeClr val="tx1"/>
                </a:solidFill>
              </a:defRPr>
            </a:lvl1pPr>
          </a:lstStyle>
          <a:p>
            <a:r>
              <a:rPr lang="sv-SE" smtClean="0"/>
              <a:t>Avsnittsrubrik</a:t>
            </a:r>
            <a:endParaRPr lang="sv-SE" dirty="0"/>
          </a:p>
        </p:txBody>
      </p:sp>
      <p:sp>
        <p:nvSpPr>
          <p:cNvPr id="5" name="Platshållare för sidfot 4"/>
          <p:cNvSpPr>
            <a:spLocks noGrp="1"/>
          </p:cNvSpPr>
          <p:nvPr>
            <p:ph type="ftr" sz="quarter" idx="3"/>
          </p:nvPr>
        </p:nvSpPr>
        <p:spPr>
          <a:xfrm>
            <a:off x="1080000" y="6228000"/>
            <a:ext cx="3600000" cy="365125"/>
          </a:xfrm>
          <a:prstGeom prst="rect">
            <a:avLst/>
          </a:prstGeom>
        </p:spPr>
        <p:txBody>
          <a:bodyPr vert="horz" lIns="91440" tIns="45720" rIns="91440" bIns="45720" rtlCol="0" anchor="ctr"/>
          <a:lstStyle>
            <a:lvl1pPr algn="l">
              <a:defRPr sz="1200" spc="100" baseline="0">
                <a:solidFill>
                  <a:schemeClr val="tx1"/>
                </a:solidFill>
              </a:defRPr>
            </a:lvl1pPr>
          </a:lstStyle>
          <a:p>
            <a:r>
              <a:rPr lang="sv-SE" smtClean="0"/>
              <a:t>Smittskydd Vårdhygien </a:t>
            </a:r>
            <a:endParaRPr lang="sv-SE" dirty="0"/>
          </a:p>
        </p:txBody>
      </p:sp>
      <p:sp>
        <p:nvSpPr>
          <p:cNvPr id="6" name="Platshållare för bildnummer 5"/>
          <p:cNvSpPr>
            <a:spLocks noGrp="1"/>
          </p:cNvSpPr>
          <p:nvPr>
            <p:ph type="sldNum" sz="quarter" idx="4"/>
          </p:nvPr>
        </p:nvSpPr>
        <p:spPr>
          <a:xfrm>
            <a:off x="432000" y="6228000"/>
            <a:ext cx="522000" cy="365125"/>
          </a:xfrm>
          <a:prstGeom prst="rect">
            <a:avLst/>
          </a:prstGeom>
        </p:spPr>
        <p:txBody>
          <a:bodyPr vert="horz" lIns="91440" tIns="45720" rIns="91440" bIns="45720" rtlCol="0" anchor="ctr"/>
          <a:lstStyle>
            <a:lvl1pPr algn="l">
              <a:defRPr sz="1200">
                <a:solidFill>
                  <a:schemeClr val="tx1"/>
                </a:solidFill>
              </a:defRPr>
            </a:lvl1pPr>
          </a:lstStyle>
          <a:p>
            <a:fld id="{8EEB9E62-4301-493A-8C73-0409F1A2D539}" type="slidenum">
              <a:rPr lang="sv-SE" smtClean="0"/>
              <a:pPr/>
              <a:t>‹#›</a:t>
            </a:fld>
            <a:endParaRPr lang="sv-SE"/>
          </a:p>
        </p:txBody>
      </p:sp>
      <p:sp>
        <p:nvSpPr>
          <p:cNvPr id="7" name="Platshållare för text 6"/>
          <p:cNvSpPr>
            <a:spLocks noGrp="1"/>
          </p:cNvSpPr>
          <p:nvPr>
            <p:ph type="body" idx="1"/>
          </p:nvPr>
        </p:nvSpPr>
        <p:spPr>
          <a:xfrm>
            <a:off x="1080000" y="1836000"/>
            <a:ext cx="9360000" cy="4140000"/>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6628087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60" r:id="rId4"/>
    <p:sldLayoutId id="2147483650" r:id="rId5"/>
    <p:sldLayoutId id="2147483653" r:id="rId6"/>
    <p:sldLayoutId id="2147483663" r:id="rId7"/>
    <p:sldLayoutId id="2147483654" r:id="rId8"/>
    <p:sldLayoutId id="2147483661" r:id="rId9"/>
    <p:sldLayoutId id="2147483662" r:id="rId10"/>
    <p:sldLayoutId id="2147483665" r:id="rId11"/>
  </p:sldLayoutIdLst>
  <p:hf hdr="0" dt="0"/>
  <p:txStyles>
    <p:titleStyle>
      <a:lvl1pPr algn="l" defTabSz="914400" rtl="0" eaLnBrk="1" latinLnBrk="0" hangingPunct="1">
        <a:lnSpc>
          <a:spcPct val="100000"/>
        </a:lnSpc>
        <a:spcBef>
          <a:spcPct val="0"/>
        </a:spcBef>
        <a:buNone/>
        <a:defRPr sz="3600" b="1" kern="1200" baseline="0">
          <a:solidFill>
            <a:srgbClr val="B1063A"/>
          </a:solidFill>
          <a:latin typeface="+mj-lt"/>
          <a:ea typeface="+mj-ea"/>
          <a:cs typeface="+mj-cs"/>
        </a:defRPr>
      </a:lvl1pPr>
    </p:titleStyle>
    <p:bodyStyle>
      <a:lvl1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8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6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Kontroll av madrasser vid </a:t>
            </a:r>
            <a:r>
              <a:rPr lang="sv-SE" dirty="0" err="1" smtClean="0"/>
              <a:t>slutstäd</a:t>
            </a:r>
            <a:endParaRPr lang="sv-SE" dirty="0"/>
          </a:p>
        </p:txBody>
      </p:sp>
      <p:sp>
        <p:nvSpPr>
          <p:cNvPr id="3" name="Underrubrik 2"/>
          <p:cNvSpPr>
            <a:spLocks noGrp="1"/>
          </p:cNvSpPr>
          <p:nvPr>
            <p:ph type="subTitle" idx="1"/>
          </p:nvPr>
        </p:nvSpPr>
        <p:spPr/>
        <p:txBody>
          <a:bodyPr/>
          <a:lstStyle/>
          <a:p>
            <a:r>
              <a:rPr lang="sv-SE" dirty="0" smtClean="0"/>
              <a:t>Smittskydd Vårdhygien</a:t>
            </a:r>
            <a:endParaRPr lang="sv-SE" dirty="0"/>
          </a:p>
        </p:txBody>
      </p:sp>
    </p:spTree>
    <p:extLst>
      <p:ext uri="{BB962C8B-B14F-4D97-AF65-F5344CB8AC3E}">
        <p14:creationId xmlns:p14="http://schemas.microsoft.com/office/powerpoint/2010/main" val="3123696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smtClean="0"/>
              <a:t>Smittskydd Vårdhygien </a:t>
            </a:r>
            <a:endParaRPr lang="sv-SE"/>
          </a:p>
        </p:txBody>
      </p:sp>
      <p:sp>
        <p:nvSpPr>
          <p:cNvPr id="4" name="Platshållare för bildnummer 3"/>
          <p:cNvSpPr>
            <a:spLocks noGrp="1"/>
          </p:cNvSpPr>
          <p:nvPr>
            <p:ph type="sldNum" sz="quarter" idx="12"/>
          </p:nvPr>
        </p:nvSpPr>
        <p:spPr/>
        <p:txBody>
          <a:bodyPr/>
          <a:lstStyle/>
          <a:p>
            <a:fld id="{8EEB9E62-4301-493A-8C73-0409F1A2D539}" type="slidenum">
              <a:rPr lang="sv-SE" smtClean="0"/>
              <a:pPr/>
              <a:t>2</a:t>
            </a:fld>
            <a:endParaRPr lang="sv-SE"/>
          </a:p>
        </p:txBody>
      </p:sp>
      <p:pic>
        <p:nvPicPr>
          <p:cNvPr id="7" name="Picture 4" descr="G:\RYH\Smittskydd-Vårdhygien\Vårdhygien\Klinikspecifikt\IVA\IVA Ryhov\IVA Ryhov madrasser tryckplattor\DSC043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2582" y="1168470"/>
            <a:ext cx="5136000" cy="3852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054745"/>
            <a:ext cx="5477301" cy="28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1629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dirty="0" smtClean="0"/>
              <a:t>Smittskydd Vårdhygien </a:t>
            </a:r>
            <a:endParaRPr lang="sv-SE" dirty="0"/>
          </a:p>
        </p:txBody>
      </p:sp>
      <p:sp>
        <p:nvSpPr>
          <p:cNvPr id="4" name="Platshållare för bildnummer 3"/>
          <p:cNvSpPr>
            <a:spLocks noGrp="1"/>
          </p:cNvSpPr>
          <p:nvPr>
            <p:ph type="sldNum" sz="quarter" idx="12"/>
          </p:nvPr>
        </p:nvSpPr>
        <p:spPr/>
        <p:txBody>
          <a:bodyPr/>
          <a:lstStyle/>
          <a:p>
            <a:fld id="{8EEB9E62-4301-493A-8C73-0409F1A2D539}" type="slidenum">
              <a:rPr lang="sv-SE" smtClean="0"/>
              <a:pPr/>
              <a:t>3</a:t>
            </a:fld>
            <a:endParaRPr lang="sv-SE"/>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289" y="1119614"/>
            <a:ext cx="5763319"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8483" y="1119614"/>
            <a:ext cx="5765344"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6647242"/>
      </p:ext>
    </p:extLst>
  </p:cSld>
  <p:clrMapOvr>
    <a:masterClrMapping/>
  </p:clrMapOvr>
</p:sld>
</file>

<file path=ppt/theme/theme1.xml><?xml version="1.0" encoding="utf-8"?>
<a:theme xmlns:a="http://schemas.openxmlformats.org/drawingml/2006/main" name="Office-tema">
  <a:themeElements>
    <a:clrScheme name="Region Jönköpings län">
      <a:dk1>
        <a:sysClr val="windowText" lastClr="000000"/>
      </a:dk1>
      <a:lt1>
        <a:sysClr val="window" lastClr="FFFFFF"/>
      </a:lt1>
      <a:dk2>
        <a:srgbClr val="579835"/>
      </a:dk2>
      <a:lt2>
        <a:srgbClr val="FBCFD0"/>
      </a:lt2>
      <a:accent1>
        <a:srgbClr val="790721"/>
      </a:accent1>
      <a:accent2>
        <a:srgbClr val="CE1141"/>
      </a:accent2>
      <a:accent3>
        <a:srgbClr val="EF4044"/>
      </a:accent3>
      <a:accent4>
        <a:srgbClr val="FF9DA2"/>
      </a:accent4>
      <a:accent5>
        <a:srgbClr val="C57813"/>
      </a:accent5>
      <a:accent6>
        <a:srgbClr val="FDB913"/>
      </a:accent6>
      <a:hlink>
        <a:srgbClr val="0563C1"/>
      </a:hlink>
      <a:folHlink>
        <a:srgbClr val="954F72"/>
      </a:folHlink>
    </a:clrScheme>
    <a:fontScheme name="RJL typs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ion Jönköping PPT mall.potx" id="{13E4399E-5F9B-40E6-94C3-C1F83C5BD43C}" vid="{82077F98-F605-4446-9AB5-D7AFC221889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Jönköpings län</Template>
  <TotalTime>64</TotalTime>
  <Words>164</Words>
  <Application>Microsoft Office PowerPoint</Application>
  <PresentationFormat>Bredbild</PresentationFormat>
  <Paragraphs>12</Paragraphs>
  <Slides>3</Slides>
  <Notes>2</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3</vt:i4>
      </vt:variant>
    </vt:vector>
  </HeadingPairs>
  <TitlesOfParts>
    <vt:vector size="6" baseType="lpstr">
      <vt:lpstr>Arial</vt:lpstr>
      <vt:lpstr>Calibri</vt:lpstr>
      <vt:lpstr>Office-tema</vt:lpstr>
      <vt:lpstr>Kontroll av madrasser vid slutstäd</vt:lpstr>
      <vt:lpstr>PowerPoint-presentation</vt:lpstr>
      <vt:lpstr>PowerPoint-presentation</vt:lpstr>
    </vt:vector>
  </TitlesOfParts>
  <Company>Region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Kontroll av madrasser vid slutstäd</dc:title>
  <dc:creator>Thuresson Linda</dc:creator>
  <cp:lastModifiedBy>Thuresson Linda</cp:lastModifiedBy>
  <cp:revision>2</cp:revision>
  <dcterms:created xsi:type="dcterms:W3CDTF">2024-12-13T13:07:20Z</dcterms:created>
  <dcterms:modified xsi:type="dcterms:W3CDTF">2024-12-13T14:12:01Z</dcterms:modified>
</cp:coreProperties>
</file>