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711" r:id="rId2"/>
    <p:sldMasterId id="2147483707" r:id="rId3"/>
    <p:sldMasterId id="2147483718" r:id="rId4"/>
    <p:sldMasterId id="2147483725" r:id="rId5"/>
    <p:sldMasterId id="2147483732" r:id="rId6"/>
    <p:sldMasterId id="2147483709" r:id="rId7"/>
  </p:sldMasterIdLst>
  <p:notesMasterIdLst>
    <p:notesMasterId r:id="rId9"/>
  </p:notesMasterIdLst>
  <p:sldIdLst>
    <p:sldId id="256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9486" autoAdjust="0"/>
  </p:normalViewPr>
  <p:slideViewPr>
    <p:cSldViewPr>
      <p:cViewPr>
        <p:scale>
          <a:sx n="100" d="100"/>
          <a:sy n="100" d="100"/>
        </p:scale>
        <p:origin x="2604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3EB01-6E22-4DEB-B841-4D79A5CD98D8}" type="datetimeFigureOut">
              <a:rPr lang="sv-SE" smtClean="0"/>
              <a:t>2023-06-15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762CC-AA2E-48BC-806B-EB3237609B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8714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762CC-AA2E-48BC-806B-EB3237609B0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4992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380312" y="5589240"/>
            <a:ext cx="718071" cy="216024"/>
          </a:xfrm>
        </p:spPr>
        <p:txBody>
          <a:bodyPr/>
          <a:lstStyle>
            <a:lvl1pPr algn="r">
              <a:defRPr/>
            </a:lvl1pPr>
          </a:lstStyle>
          <a:p>
            <a:fld id="{F384D5F7-37DA-4267-A7CB-CF7F7DE16BC5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00" y="5230800"/>
            <a:ext cx="4248000" cy="214424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00392" y="5608290"/>
            <a:ext cx="718071" cy="183282"/>
          </a:xfrm>
        </p:spPr>
        <p:txBody>
          <a:bodyPr/>
          <a:lstStyle>
            <a:lvl1pPr algn="r">
              <a:defRPr/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För att infoga bild: </a:t>
            </a:r>
            <a:br>
              <a:rPr lang="sv-SE" dirty="0"/>
            </a:br>
            <a:r>
              <a:rPr lang="sv-SE" dirty="0"/>
              <a:t>1) Klicka här för att markera bildramen. </a:t>
            </a:r>
            <a:br>
              <a:rPr lang="sv-SE" dirty="0"/>
            </a:br>
            <a:r>
              <a:rPr lang="sv-SE" dirty="0"/>
              <a:t>2a) Välj bild från "Bildbank": Klicka på knappen ”Bildbank” i verktygsfältet ovan. </a:t>
            </a:r>
            <a:br>
              <a:rPr lang="sv-SE" dirty="0"/>
            </a:br>
            <a:r>
              <a:rPr lang="sv-SE" dirty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1094510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EFFE-686F-4880-A7B4-ACD30E86B581}" type="datetime1">
              <a:rPr lang="sv-SE" smtClean="0"/>
              <a:t>2023-06-15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1924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enradig rubrik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4DAA-CD2B-4322-9E05-097DD5C9A760}" type="datetime1">
              <a:rPr lang="sv-SE" smtClean="0"/>
              <a:t>2023-06-15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/>
              <a:t>Klicka här för att lägga till text</a:t>
            </a:r>
          </a:p>
        </p:txBody>
      </p:sp>
    </p:spTree>
    <p:extLst>
      <p:ext uri="{BB962C8B-B14F-4D97-AF65-F5344CB8AC3E}">
        <p14:creationId xmlns:p14="http://schemas.microsoft.com/office/powerpoint/2010/main" val="616753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0A21-458F-4580-BB45-6A0DF0AB88A2}" type="datetime1">
              <a:rPr lang="sv-SE" smtClean="0"/>
              <a:t>2023-06-15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2273611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bakgrund - Rött 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474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380312" y="5589240"/>
            <a:ext cx="718071" cy="216024"/>
          </a:xfrm>
        </p:spPr>
        <p:txBody>
          <a:bodyPr/>
          <a:lstStyle>
            <a:lvl1pPr algn="r">
              <a:defRPr/>
            </a:lvl1pPr>
          </a:lstStyle>
          <a:p>
            <a:fld id="{54FD216A-CC94-4A7B-B834-CA755449D68B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00" y="5230800"/>
            <a:ext cx="4248000" cy="214424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00392" y="5598765"/>
            <a:ext cx="718071" cy="183282"/>
          </a:xfrm>
        </p:spPr>
        <p:txBody>
          <a:bodyPr/>
          <a:lstStyle>
            <a:lvl1pPr algn="r">
              <a:defRPr/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För att infoga bild: </a:t>
            </a:r>
            <a:br>
              <a:rPr lang="sv-SE" dirty="0"/>
            </a:br>
            <a:r>
              <a:rPr lang="sv-SE" dirty="0"/>
              <a:t>1) Klicka här för att markera bildramen. </a:t>
            </a:r>
            <a:br>
              <a:rPr lang="sv-SE" dirty="0"/>
            </a:br>
            <a:r>
              <a:rPr lang="sv-SE" dirty="0"/>
              <a:t>2a) Välj bild från "Bildbank": Klicka på knappen ”Bildbank” i verktygsfältet ovan. </a:t>
            </a:r>
            <a:br>
              <a:rPr lang="sv-SE" dirty="0"/>
            </a:br>
            <a:r>
              <a:rPr lang="sv-SE" dirty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3862578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2CCC-0172-4880-AD0D-E2C3046E0D41}" type="datetime1">
              <a:rPr lang="sv-SE" smtClean="0"/>
              <a:t>2023-06-15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380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1E4A2-F403-41AF-8259-FE1A53F28957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7049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AB6C-04A7-4060-98CC-71D79465D41C}" type="datetime1">
              <a:rPr lang="sv-SE" smtClean="0"/>
              <a:t>2023-06-15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9874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enradig rubrik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A72F-2EB0-4DD3-BF51-8D0494ED8545}" type="datetime1">
              <a:rPr lang="sv-SE" smtClean="0"/>
              <a:t>2023-06-15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/>
              <a:t>Klicka här för att lägga till text</a:t>
            </a:r>
          </a:p>
        </p:txBody>
      </p:sp>
    </p:spTree>
    <p:extLst>
      <p:ext uri="{BB962C8B-B14F-4D97-AF65-F5344CB8AC3E}">
        <p14:creationId xmlns:p14="http://schemas.microsoft.com/office/powerpoint/2010/main" val="3519082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E38-8E19-4652-96E3-B54E364CE9AF}" type="datetime1">
              <a:rPr lang="sv-SE" smtClean="0"/>
              <a:t>2023-06-15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110706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4C6B-E95C-4939-A21A-B340508B77CB}" type="datetime1">
              <a:rPr lang="sv-SE" smtClean="0"/>
              <a:t>2023-06-15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2870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380312" y="5589240"/>
            <a:ext cx="718071" cy="216024"/>
          </a:xfrm>
        </p:spPr>
        <p:txBody>
          <a:bodyPr/>
          <a:lstStyle>
            <a:lvl1pPr algn="r">
              <a:defRPr/>
            </a:lvl1pPr>
          </a:lstStyle>
          <a:p>
            <a:fld id="{AC8C9642-A713-46DA-9029-723E5BF0FCCD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00" y="5230800"/>
            <a:ext cx="4248000" cy="214424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00392" y="5598765"/>
            <a:ext cx="718071" cy="183282"/>
          </a:xfrm>
        </p:spPr>
        <p:txBody>
          <a:bodyPr/>
          <a:lstStyle>
            <a:lvl1pPr algn="r">
              <a:defRPr/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För att infoga bild: </a:t>
            </a:r>
            <a:br>
              <a:rPr lang="sv-SE" dirty="0"/>
            </a:br>
            <a:r>
              <a:rPr lang="sv-SE" dirty="0"/>
              <a:t>1) Klicka här för att markera bildramen. </a:t>
            </a:r>
            <a:br>
              <a:rPr lang="sv-SE" dirty="0"/>
            </a:br>
            <a:r>
              <a:rPr lang="sv-SE" dirty="0"/>
              <a:t>2a) Välj bild från "Bildbank": Klicka på knappen ”Bildbank” i verktygsfältet ovan. </a:t>
            </a:r>
            <a:br>
              <a:rPr lang="sv-SE" dirty="0"/>
            </a:br>
            <a:r>
              <a:rPr lang="sv-SE" dirty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27097548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383B-684D-4F8A-A621-128162BE9737}" type="datetime1">
              <a:rPr lang="sv-SE" smtClean="0"/>
              <a:t>2023-06-15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18096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1ED-46D6-45C2-99A0-E5D1D6B4CE5C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4576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AFBD-DBD6-4386-AAE7-D60994246D42}" type="datetime1">
              <a:rPr lang="sv-SE" smtClean="0"/>
              <a:t>2023-06-15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3660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enradig rubrik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2A6-53BA-41C7-8049-A85500C7F34D}" type="datetime1">
              <a:rPr lang="sv-SE" smtClean="0"/>
              <a:t>2023-06-15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/>
              <a:t>Klicka här för att lägga till text</a:t>
            </a:r>
          </a:p>
        </p:txBody>
      </p:sp>
    </p:spTree>
    <p:extLst>
      <p:ext uri="{BB962C8B-B14F-4D97-AF65-F5344CB8AC3E}">
        <p14:creationId xmlns:p14="http://schemas.microsoft.com/office/powerpoint/2010/main" val="2443980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212B-DABC-4DBC-99FE-6786640F9C85}" type="datetime1">
              <a:rPr lang="sv-SE" smtClean="0"/>
              <a:t>2023-06-15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19803037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380312" y="5589240"/>
            <a:ext cx="718071" cy="216024"/>
          </a:xfrm>
        </p:spPr>
        <p:txBody>
          <a:bodyPr/>
          <a:lstStyle>
            <a:lvl1pPr algn="r">
              <a:defRPr/>
            </a:lvl1pPr>
          </a:lstStyle>
          <a:p>
            <a:fld id="{9B500939-7987-4E15-8E5E-DD80512DCF92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00" y="5230800"/>
            <a:ext cx="4248000" cy="214424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00392" y="5598765"/>
            <a:ext cx="718071" cy="183282"/>
          </a:xfrm>
        </p:spPr>
        <p:txBody>
          <a:bodyPr/>
          <a:lstStyle>
            <a:lvl1pPr algn="r">
              <a:defRPr/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För att infoga bild: </a:t>
            </a:r>
            <a:br>
              <a:rPr lang="sv-SE" dirty="0"/>
            </a:br>
            <a:r>
              <a:rPr lang="sv-SE" dirty="0"/>
              <a:t>1) Klicka här för att markera bildramen. </a:t>
            </a:r>
            <a:br>
              <a:rPr lang="sv-SE" dirty="0"/>
            </a:br>
            <a:r>
              <a:rPr lang="sv-SE" dirty="0"/>
              <a:t>2a) Välj bild från "Bildbank": Klicka på knappen ”Bildbank” i verktygsfältet ovan. </a:t>
            </a:r>
            <a:br>
              <a:rPr lang="sv-SE" dirty="0"/>
            </a:br>
            <a:r>
              <a:rPr lang="sv-SE" dirty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9546563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F247D-7856-4D6D-A958-8F9C4BA4C0D3}" type="datetime1">
              <a:rPr lang="sv-SE" smtClean="0"/>
              <a:t>2023-06-15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44879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B12E-D033-4D83-9C00-BB2FC3DD3486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64327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F67F-F0B2-4D12-8BB8-CA096F5C763E}" type="datetime1">
              <a:rPr lang="sv-SE" smtClean="0"/>
              <a:t>2023-06-15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720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C2D0-40E1-4AB6-BB70-9B7E28FE447D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23593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enradig rubrik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4F4A-E77C-447D-A84E-A95B4F8E163C}" type="datetime1">
              <a:rPr lang="sv-SE" smtClean="0"/>
              <a:t>2023-06-15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/>
              <a:t>Klicka här för att lägga till text</a:t>
            </a:r>
          </a:p>
        </p:txBody>
      </p:sp>
    </p:spTree>
    <p:extLst>
      <p:ext uri="{BB962C8B-B14F-4D97-AF65-F5344CB8AC3E}">
        <p14:creationId xmlns:p14="http://schemas.microsoft.com/office/powerpoint/2010/main" val="17174231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A79E-BC62-44B1-9778-0B631D19BBB9}" type="datetime1">
              <a:rPr lang="sv-SE" smtClean="0"/>
              <a:t>2023-06-15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16116266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bakgrund - Grönt 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5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ED45-0104-4A2B-B9AA-173D5EFFAD8F}" type="datetime1">
              <a:rPr lang="sv-SE" smtClean="0"/>
              <a:t>2023-06-15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198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enradig rubrik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8959-14F0-43C0-8508-F416707CE613}" type="datetime1">
              <a:rPr lang="sv-SE" smtClean="0"/>
              <a:t>2023-06-15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/>
              <a:t>Klicka här för att lägga till text</a:t>
            </a:r>
          </a:p>
        </p:txBody>
      </p:sp>
    </p:spTree>
    <p:extLst>
      <p:ext uri="{BB962C8B-B14F-4D97-AF65-F5344CB8AC3E}">
        <p14:creationId xmlns:p14="http://schemas.microsoft.com/office/powerpoint/2010/main" val="69823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1EB5-9FB1-4E19-A2C1-1447E2EEC8E9}" type="datetime1">
              <a:rPr lang="sv-SE" smtClean="0"/>
              <a:t>2023-06-15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354026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380312" y="5589240"/>
            <a:ext cx="718071" cy="216024"/>
          </a:xfrm>
        </p:spPr>
        <p:txBody>
          <a:bodyPr/>
          <a:lstStyle>
            <a:lvl1pPr algn="r">
              <a:defRPr/>
            </a:lvl1pPr>
          </a:lstStyle>
          <a:p>
            <a:fld id="{DC3E9EDE-7EF0-4DBB-A64B-E5A8879547D4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00" y="5230800"/>
            <a:ext cx="4248000" cy="214424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00392" y="5608290"/>
            <a:ext cx="718071" cy="183282"/>
          </a:xfrm>
        </p:spPr>
        <p:txBody>
          <a:bodyPr/>
          <a:lstStyle>
            <a:lvl1pPr algn="r">
              <a:defRPr/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För att infoga bild: </a:t>
            </a:r>
            <a:br>
              <a:rPr lang="sv-SE" dirty="0"/>
            </a:br>
            <a:r>
              <a:rPr lang="sv-SE" dirty="0"/>
              <a:t>1) Klicka här för att markera bildramen. </a:t>
            </a:r>
            <a:br>
              <a:rPr lang="sv-SE" dirty="0"/>
            </a:br>
            <a:r>
              <a:rPr lang="sv-SE" dirty="0"/>
              <a:t>2a) Välj bild från "Bildbank": Klicka på knappen ”Bildbank” i verktygsfältet ovan. </a:t>
            </a:r>
            <a:br>
              <a:rPr lang="sv-SE" dirty="0"/>
            </a:br>
            <a:r>
              <a:rPr lang="sv-SE" dirty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243193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79-22D1-42DD-9526-92D52E4FD285}" type="datetime1">
              <a:rPr lang="sv-SE" smtClean="0"/>
              <a:t>2023-06-15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422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1853-54D2-433E-A5BF-61A1BEF9C38C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684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9" Type="http://schemas.openxmlformats.org/officeDocument/2006/relationships/image" Target="../media/image6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BCF8A44E-7853-4239-A1EC-4F1AA3D66229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96484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1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1920" y="0"/>
            <a:ext cx="9182161" cy="85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3" descr="landstinget_logo_rgb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6183313"/>
            <a:ext cx="1744663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10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1" r:id="rId3"/>
    <p:sldLayoutId id="2147483674" r:id="rId4"/>
    <p:sldLayoutId id="2147483675" r:id="rId5"/>
    <p:sldLayoutId id="2147483676" r:id="rId6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147D835A-93F0-4F74-8D98-54EC5EA88077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91436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1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1920" y="0"/>
            <a:ext cx="9182161" cy="85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1" descr="medicinsk_diagnostik_logo_rgb_150dpi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5" y="6165850"/>
            <a:ext cx="2300288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61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2" r:id="rId3"/>
    <p:sldLayoutId id="2147483715" r:id="rId4"/>
    <p:sldLayoutId id="2147483716" r:id="rId5"/>
    <p:sldLayoutId id="2147483717" r:id="rId6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5588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638800"/>
            <a:ext cx="7272000" cy="288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672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5337E0A6-58C8-4D64-86A3-04AFC8B0B03E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89700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Picture 13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1" b="16818"/>
          <a:stretch/>
        </p:blipFill>
        <p:spPr bwMode="auto">
          <a:xfrm>
            <a:off x="-47905" y="-34670"/>
            <a:ext cx="9210295" cy="89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7" descr="vardcentralerna_braliv_logo_rgb_150d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175" y="6165850"/>
            <a:ext cx="2522538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75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19" r:id="rId3"/>
    <p:sldLayoutId id="2147483722" r:id="rId4"/>
    <p:sldLayoutId id="2147483723" r:id="rId5"/>
    <p:sldLayoutId id="2147483724" r:id="rId6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3F5A9409-2EFC-42CB-A624-A3FBFFB909E7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89700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Picture 13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1" b="16818"/>
          <a:stretch/>
        </p:blipFill>
        <p:spPr bwMode="auto">
          <a:xfrm>
            <a:off x="-47905" y="-34670"/>
            <a:ext cx="9210295" cy="89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0" descr="folktandvarden_logo_rgb_150dpi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138" y="6165850"/>
            <a:ext cx="180657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21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6" r:id="rId3"/>
    <p:sldLayoutId id="2147483729" r:id="rId4"/>
    <p:sldLayoutId id="2147483730" r:id="rId5"/>
    <p:sldLayoutId id="2147483731" r:id="rId6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F49B1B2B-AD9B-41CA-8F13-D460203611E3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89700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Picture 13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1" b="16818"/>
          <a:stretch/>
        </p:blipFill>
        <p:spPr bwMode="auto">
          <a:xfrm>
            <a:off x="-47905" y="-34670"/>
            <a:ext cx="9210295" cy="89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9" descr="oi_logo_rgb_150dpi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165850"/>
            <a:ext cx="295751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673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3" r:id="rId3"/>
    <p:sldLayoutId id="2147483736" r:id="rId4"/>
    <p:sldLayoutId id="2147483737" r:id="rId5"/>
    <p:sldLayoutId id="2147483738" r:id="rId6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5588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638800"/>
            <a:ext cx="7272000" cy="288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4655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gränsare 6"/>
          <p:cNvSpPr/>
          <p:nvPr/>
        </p:nvSpPr>
        <p:spPr>
          <a:xfrm>
            <a:off x="179388" y="115888"/>
            <a:ext cx="1079500" cy="288925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>
                <a:solidFill>
                  <a:schemeClr val="tx1"/>
                </a:solidFill>
              </a:rPr>
              <a:t>Start</a:t>
            </a:r>
          </a:p>
        </p:txBody>
      </p:sp>
      <p:sp>
        <p:nvSpPr>
          <p:cNvPr id="8" name="Begränsare 7"/>
          <p:cNvSpPr/>
          <p:nvPr/>
        </p:nvSpPr>
        <p:spPr>
          <a:xfrm>
            <a:off x="179388" y="548680"/>
            <a:ext cx="1079500" cy="288925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>
                <a:solidFill>
                  <a:schemeClr val="tx1"/>
                </a:solidFill>
              </a:rPr>
              <a:t>Slut</a:t>
            </a:r>
          </a:p>
        </p:txBody>
      </p:sp>
      <p:sp>
        <p:nvSpPr>
          <p:cNvPr id="10" name="Romb 9"/>
          <p:cNvSpPr/>
          <p:nvPr/>
        </p:nvSpPr>
        <p:spPr>
          <a:xfrm>
            <a:off x="250825" y="1772816"/>
            <a:ext cx="936625" cy="863600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900" dirty="0">
              <a:solidFill>
                <a:schemeClr val="tx1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142875" y="2780928"/>
            <a:ext cx="1152525" cy="5762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000" dirty="0">
              <a:solidFill>
                <a:schemeClr val="tx1"/>
              </a:solidFill>
            </a:endParaRPr>
          </a:p>
        </p:txBody>
      </p:sp>
      <p:cxnSp>
        <p:nvCxnSpPr>
          <p:cNvPr id="12" name="Rak pil 11"/>
          <p:cNvCxnSpPr/>
          <p:nvPr/>
        </p:nvCxnSpPr>
        <p:spPr>
          <a:xfrm>
            <a:off x="179512" y="3573016"/>
            <a:ext cx="89852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6" name="Ellips 15"/>
          <p:cNvSpPr/>
          <p:nvPr/>
        </p:nvSpPr>
        <p:spPr>
          <a:xfrm>
            <a:off x="360362" y="4725144"/>
            <a:ext cx="539230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Dokument 16"/>
          <p:cNvSpPr/>
          <p:nvPr/>
        </p:nvSpPr>
        <p:spPr>
          <a:xfrm>
            <a:off x="203424" y="5373216"/>
            <a:ext cx="936104" cy="648072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Parallellogram 17"/>
          <p:cNvSpPr/>
          <p:nvPr/>
        </p:nvSpPr>
        <p:spPr>
          <a:xfrm>
            <a:off x="106760" y="6093296"/>
            <a:ext cx="1152128" cy="576064"/>
          </a:xfrm>
          <a:prstGeom prst="parallelogram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139011"/>
            <a:ext cx="1770892" cy="484633"/>
          </a:xfrm>
          <a:prstGeom prst="rect">
            <a:avLst/>
          </a:prstGeom>
        </p:spPr>
      </p:pic>
      <p:grpSp>
        <p:nvGrpSpPr>
          <p:cNvPr id="3" name="Grupp 2">
            <a:extLst>
              <a:ext uri="{FF2B5EF4-FFF2-40B4-BE49-F238E27FC236}">
                <a16:creationId xmlns:a16="http://schemas.microsoft.com/office/drawing/2014/main" id="{3C92FF8D-B761-0BD0-6358-F3C6AAF24892}"/>
              </a:ext>
            </a:extLst>
          </p:cNvPr>
          <p:cNvGrpSpPr/>
          <p:nvPr/>
        </p:nvGrpSpPr>
        <p:grpSpPr>
          <a:xfrm>
            <a:off x="343694" y="980728"/>
            <a:ext cx="750887" cy="750887"/>
            <a:chOff x="343694" y="980728"/>
            <a:chExt cx="750887" cy="750887"/>
          </a:xfrm>
        </p:grpSpPr>
        <p:graphicFrame>
          <p:nvGraphicFramePr>
            <p:cNvPr id="9" name="Objek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0501551"/>
                </p:ext>
              </p:extLst>
            </p:nvPr>
          </p:nvGraphicFramePr>
          <p:xfrm>
            <a:off x="343694" y="980728"/>
            <a:ext cx="750887" cy="750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Visio" r:id="rId4" imgW="574573" imgH="574743" progId="Visio.Drawing.11">
                    <p:embed/>
                  </p:oleObj>
                </mc:Choice>
                <mc:Fallback>
                  <p:oleObj name="Visio" r:id="rId4" imgW="574573" imgH="574743" progId="Visio.Drawing.11">
                    <p:embed/>
                    <p:pic>
                      <p:nvPicPr>
                        <p:cNvPr id="0" name="Objek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694" y="980728"/>
                          <a:ext cx="750887" cy="7508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ruta 1">
              <a:extLst>
                <a:ext uri="{FF2B5EF4-FFF2-40B4-BE49-F238E27FC236}">
                  <a16:creationId xmlns:a16="http://schemas.microsoft.com/office/drawing/2014/main" id="{9C5E02EE-A5D4-E8B5-0781-D3BFCFB2F944}"/>
                </a:ext>
              </a:extLst>
            </p:cNvPr>
            <p:cNvSpPr txBox="1"/>
            <p:nvPr/>
          </p:nvSpPr>
          <p:spPr>
            <a:xfrm>
              <a:off x="360362" y="1124744"/>
              <a:ext cx="71767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sv-SE"/>
            </a:p>
          </p:txBody>
        </p:sp>
      </p:grpSp>
      <p:grpSp>
        <p:nvGrpSpPr>
          <p:cNvPr id="26" name="Grupp 25">
            <a:extLst>
              <a:ext uri="{FF2B5EF4-FFF2-40B4-BE49-F238E27FC236}">
                <a16:creationId xmlns:a16="http://schemas.microsoft.com/office/drawing/2014/main" id="{0BF7BAC1-1727-D8D4-9F19-FCA3A5D78A2D}"/>
              </a:ext>
            </a:extLst>
          </p:cNvPr>
          <p:cNvGrpSpPr/>
          <p:nvPr/>
        </p:nvGrpSpPr>
        <p:grpSpPr>
          <a:xfrm>
            <a:off x="179388" y="3716338"/>
            <a:ext cx="936625" cy="936625"/>
            <a:chOff x="179388" y="3716338"/>
            <a:chExt cx="936625" cy="936625"/>
          </a:xfrm>
        </p:grpSpPr>
        <p:graphicFrame>
          <p:nvGraphicFramePr>
            <p:cNvPr id="15" name="Objek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3132112"/>
                </p:ext>
              </p:extLst>
            </p:nvPr>
          </p:nvGraphicFramePr>
          <p:xfrm>
            <a:off x="179388" y="3716338"/>
            <a:ext cx="936625" cy="936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Visio" r:id="rId6" imgW="574573" imgH="574743" progId="Visio.Drawing.11">
                    <p:embed/>
                  </p:oleObj>
                </mc:Choice>
                <mc:Fallback>
                  <p:oleObj name="Visio" r:id="rId6" imgW="574573" imgH="574743" progId="Visio.Drawing.11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388" y="3716338"/>
                          <a:ext cx="936625" cy="9366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textruta 24">
              <a:extLst>
                <a:ext uri="{FF2B5EF4-FFF2-40B4-BE49-F238E27FC236}">
                  <a16:creationId xmlns:a16="http://schemas.microsoft.com/office/drawing/2014/main" id="{FC4CE232-53F4-73F6-3990-723E8BDA2817}"/>
                </a:ext>
              </a:extLst>
            </p:cNvPr>
            <p:cNvSpPr txBox="1"/>
            <p:nvPr/>
          </p:nvSpPr>
          <p:spPr>
            <a:xfrm>
              <a:off x="343694" y="3884663"/>
              <a:ext cx="576064" cy="5040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3926618030"/>
      </p:ext>
    </p:extLst>
  </p:cSld>
  <p:clrMapOvr>
    <a:masterClrMapping/>
  </p:clrMapOvr>
</p:sld>
</file>

<file path=ppt/theme/theme1.xml><?xml version="1.0" encoding="utf-8"?>
<a:theme xmlns:a="http://schemas.openxmlformats.org/drawingml/2006/main" name="Landstinget i Jönköpings län">
  <a:themeElements>
    <a:clrScheme name="Landstinget Rö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1001E"/>
      </a:accent1>
      <a:accent2>
        <a:srgbClr val="DC1A12"/>
      </a:accent2>
      <a:accent3>
        <a:srgbClr val="F36E6F"/>
      </a:accent3>
      <a:accent4>
        <a:srgbClr val="FBC7B5"/>
      </a:accent4>
      <a:accent5>
        <a:srgbClr val="DC1A12"/>
      </a:accent5>
      <a:accent6>
        <a:srgbClr val="8D0017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cinsk diagnostik">
  <a:themeElements>
    <a:clrScheme name="Landstinget Rö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1001E"/>
      </a:accent1>
      <a:accent2>
        <a:srgbClr val="DC1A12"/>
      </a:accent2>
      <a:accent3>
        <a:srgbClr val="F36E6F"/>
      </a:accent3>
      <a:accent4>
        <a:srgbClr val="FBC7B5"/>
      </a:accent4>
      <a:accent5>
        <a:srgbClr val="DC1A12"/>
      </a:accent5>
      <a:accent6>
        <a:srgbClr val="8D0017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it Bakgrund - Rött Tema">
  <a:themeElements>
    <a:clrScheme name="Landstinget Rö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1001E"/>
      </a:accent1>
      <a:accent2>
        <a:srgbClr val="DC1A12"/>
      </a:accent2>
      <a:accent3>
        <a:srgbClr val="F36E6F"/>
      </a:accent3>
      <a:accent4>
        <a:srgbClr val="FBC7B5"/>
      </a:accent4>
      <a:accent5>
        <a:srgbClr val="DC1A12"/>
      </a:accent5>
      <a:accent6>
        <a:srgbClr val="8D0017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Vårdcentralerna Bra Liv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olktandvården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dontologiska Institutionen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Vit Bakgrund - Grönt Tema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</TotalTime>
  <Words>3</Words>
  <Application>Microsoft Office PowerPoint</Application>
  <PresentationFormat>Bildspel på skärmen (4:3)</PresentationFormat>
  <Paragraphs>3</Paragraphs>
  <Slides>1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7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11" baseType="lpstr">
      <vt:lpstr>Arial</vt:lpstr>
      <vt:lpstr>Calibri</vt:lpstr>
      <vt:lpstr>Landstinget i Jönköpings län</vt:lpstr>
      <vt:lpstr>Medicinsk diagnostik</vt:lpstr>
      <vt:lpstr>Vit Bakgrund - Rött Tema</vt:lpstr>
      <vt:lpstr>Vårdcentralerna Bra Liv</vt:lpstr>
      <vt:lpstr>Folktandvården</vt:lpstr>
      <vt:lpstr>Odontologiska Institutionen</vt:lpstr>
      <vt:lpstr>Vit Bakgrund - Grönt Tema</vt:lpstr>
      <vt:lpstr>Visio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Exempel på flödesschema</dc:title>
  <dc:creator>Caroline Fruberg</dc:creator>
  <cp:keywords>exempel;process;pannkaka;metod</cp:keywords>
  <cp:lastModifiedBy>Nord Danielsson Ulrika</cp:lastModifiedBy>
  <cp:revision>81</cp:revision>
  <dcterms:created xsi:type="dcterms:W3CDTF">2012-02-21T09:53:48Z</dcterms:created>
  <dcterms:modified xsi:type="dcterms:W3CDTF">2023-06-15T09:55:10Z</dcterms:modified>
</cp:coreProperties>
</file>