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707" r:id="rId2"/>
    <p:sldMasterId id="2147483718" r:id="rId3"/>
    <p:sldMasterId id="2147483725" r:id="rId4"/>
    <p:sldMasterId id="2147483732" r:id="rId5"/>
    <p:sldMasterId id="2147483709" r:id="rId6"/>
  </p:sldMasterIdLst>
  <p:notesMasterIdLst>
    <p:notesMasterId r:id="rId11"/>
  </p:notesMasterIdLst>
  <p:sldIdLst>
    <p:sldId id="256" r:id="rId7"/>
    <p:sldId id="257" r:id="rId8"/>
    <p:sldId id="259" r:id="rId9"/>
    <p:sldId id="258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9486" autoAdjust="0"/>
  </p:normalViewPr>
  <p:slideViewPr>
    <p:cSldViewPr>
      <p:cViewPr varScale="1">
        <p:scale>
          <a:sx n="100" d="100"/>
          <a:sy n="100" d="100"/>
        </p:scale>
        <p:origin x="-19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3EB01-6E22-4DEB-B841-4D79A5CD98D8}" type="datetimeFigureOut">
              <a:rPr lang="sv-SE" smtClean="0"/>
              <a:t>2018-03-21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762CC-AA2E-48BC-806B-EB3237609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71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62CC-AA2E-48BC-806B-EB3237609B0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99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1094510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863-4635-4325-9A85-CCB160D98546}" type="datetime1">
              <a:rPr lang="sv-SE" smtClean="0"/>
              <a:t>2018-03-21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049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CAA4-EB81-4C72-A9E8-D2485D9B9376}" type="datetime1">
              <a:rPr lang="sv-SE" smtClean="0"/>
              <a:t>2018-03-21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987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C7DE-5048-4A09-B285-657A911C58AA}" type="datetime1">
              <a:rPr lang="sv-SE" smtClean="0"/>
              <a:t>2018-03-21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08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4E40-BA13-4A08-B15F-E8F86BA53DBE}" type="datetime1">
              <a:rPr lang="sv-SE" smtClean="0"/>
              <a:t>2018-03-21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10706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2709754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AFC2B-FB24-4A00-8D5D-874F77FFA614}" type="datetime1">
              <a:rPr lang="sv-SE" smtClean="0"/>
              <a:t>2018-03-21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809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4653-CB8E-4300-B4E9-49520409309F}" type="datetime1">
              <a:rPr lang="sv-SE" smtClean="0"/>
              <a:t>2018-03-21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457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9DE8-830E-499F-AF59-2866827AE42F}" type="datetime1">
              <a:rPr lang="sv-SE" smtClean="0"/>
              <a:t>2018-03-21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36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D752-D4C2-46FB-BCB8-F01E6299BC19}" type="datetime1">
              <a:rPr lang="sv-SE" smtClean="0"/>
              <a:t>2018-03-21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398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978-A935-4640-86C1-29360676781C}" type="datetime1">
              <a:rPr lang="sv-SE" smtClean="0"/>
              <a:t>2018-03-21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98030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731-57CA-4601-810D-64D343F069B7}" type="datetime1">
              <a:rPr lang="sv-SE" smtClean="0"/>
              <a:t>2018-03-21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287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954656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584C-36D7-4A23-9FDD-6DE791E915FC}" type="datetime1">
              <a:rPr lang="sv-SE" smtClean="0"/>
              <a:t>2018-03-21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48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CCC2-D563-4A07-AE74-0E0FD9D9CB92}" type="datetime1">
              <a:rPr lang="sv-SE" smtClean="0"/>
              <a:t>2018-03-21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432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AFB0-B75C-4943-A36D-A9B0627D2413}" type="datetime1">
              <a:rPr lang="sv-SE" smtClean="0"/>
              <a:t>2018-03-21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7207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FBF4-1197-4173-95E7-5E221E732694}" type="datetime1">
              <a:rPr lang="sv-SE" smtClean="0"/>
              <a:t>2018-03-21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7423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AD3E-CF54-4598-A856-D56A07A149BC}" type="datetime1">
              <a:rPr lang="sv-SE" smtClean="0"/>
              <a:t>2018-03-21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611626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bakgrund - Grön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56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38B6-B82F-447D-83E3-41B93AEF33FD}" type="datetime1">
              <a:rPr lang="sv-SE" smtClean="0"/>
              <a:t>2018-03-21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359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D2CB-66CA-4799-A6A9-81746CF5FDB4}" type="datetime1">
              <a:rPr lang="sv-SE" smtClean="0"/>
              <a:t>2018-03-21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198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5C2B-5719-4D37-9293-9698D976B8FC}" type="datetime1">
              <a:rPr lang="sv-SE" smtClean="0"/>
              <a:t>2018-03-21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23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CEBD-EFD6-4F39-B733-3E94A78E3EAF}" type="datetime1">
              <a:rPr lang="sv-SE" smtClean="0"/>
              <a:t>2018-03-21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3540265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bakgrund - Röt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74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3862578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1C48-D308-4B75-B35C-377380204891}" type="datetime1">
              <a:rPr lang="sv-SE" smtClean="0"/>
              <a:t>2018-03-21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80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E0B25166-B417-404B-AA10-FC2EA7D15C12}" type="datetime1">
              <a:rPr lang="sv-SE" smtClean="0"/>
              <a:t>2018-03-21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96484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1920" y="0"/>
            <a:ext cx="9182161" cy="8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020" y="6156790"/>
            <a:ext cx="1770892" cy="48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10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1" r:id="rId3"/>
    <p:sldLayoutId id="2147483674" r:id="rId4"/>
    <p:sldLayoutId id="2147483675" r:id="rId5"/>
    <p:sldLayoutId id="2147483676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5588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638800"/>
            <a:ext cx="7272000" cy="288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7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33267CE9-1CD6-4261-9484-63D3E1F90B9E}" type="datetime1">
              <a:rPr lang="sv-SE" smtClean="0"/>
              <a:t>2018-03-21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774" y="6156133"/>
            <a:ext cx="2639573" cy="37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75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19" r:id="rId3"/>
    <p:sldLayoutId id="2147483722" r:id="rId4"/>
    <p:sldLayoutId id="2147483723" r:id="rId5"/>
    <p:sldLayoutId id="2147483724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1531EBE1-6320-43E2-84FB-9752D344EE47}" type="datetime1">
              <a:rPr lang="sv-SE" smtClean="0"/>
              <a:t>2018-03-21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445" y="6131341"/>
            <a:ext cx="2025256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1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6" r:id="rId3"/>
    <p:sldLayoutId id="2147483729" r:id="rId4"/>
    <p:sldLayoutId id="2147483730" r:id="rId5"/>
    <p:sldLayoutId id="2147483731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EC1877DC-650E-4C77-8564-416201B4306C}" type="datetime1">
              <a:rPr lang="sv-SE" smtClean="0"/>
              <a:t>2018-03-21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044" y="6157657"/>
            <a:ext cx="3002286" cy="36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3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3" r:id="rId3"/>
    <p:sldLayoutId id="2147483736" r:id="rId4"/>
    <p:sldLayoutId id="2147483737" r:id="rId5"/>
    <p:sldLayoutId id="2147483738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5588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638800"/>
            <a:ext cx="7272000" cy="288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655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Effektiva möten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 5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9266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Mötesteknik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A1AC-B81D-4B19-8756-34D28629B828}" type="datetime1">
              <a:rPr lang="sv-SE" smtClean="0"/>
              <a:t>2018-03-21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 smtClean="0"/>
              <a:t>”Om </a:t>
            </a:r>
            <a:r>
              <a:rPr lang="sv-SE" dirty="0" smtClean="0"/>
              <a:t>man tillsammans kommer </a:t>
            </a:r>
            <a:r>
              <a:rPr lang="sv-SE" dirty="0" smtClean="0"/>
              <a:t>överens </a:t>
            </a:r>
            <a:r>
              <a:rPr lang="sv-SE" dirty="0" smtClean="0"/>
              <a:t>om vad som gäller är det lättare att förstå vad som förväntas av var och en”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 smtClean="0"/>
              <a:t>Hur ofta ska vi har möte?</a:t>
            </a:r>
          </a:p>
          <a:p>
            <a:pPr marL="0" indent="0" algn="ctr">
              <a:buNone/>
            </a:pPr>
            <a:r>
              <a:rPr lang="sv-SE" dirty="0" smtClean="0"/>
              <a:t>Bättre att har korta och ofta eller långa och inte så </a:t>
            </a:r>
            <a:r>
              <a:rPr lang="sv-SE" dirty="0" smtClean="0"/>
              <a:t>tätt?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825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Mötesteknik – att tänka på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3CA8-26B2-4B2A-875C-C791FC282A4A}" type="datetime1">
              <a:rPr lang="sv-SE" smtClean="0"/>
              <a:t>2018-03-21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>
          <a:xfrm>
            <a:off x="971600" y="2348880"/>
            <a:ext cx="7272338" cy="3096344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Syfte: Varför möte?</a:t>
            </a:r>
          </a:p>
          <a:p>
            <a:pPr>
              <a:buFontTx/>
              <a:buChar char="-"/>
            </a:pPr>
            <a:r>
              <a:rPr lang="sv-SE" dirty="0" smtClean="0"/>
              <a:t>Vad behöver hända här idag för at det ska bli ett bra möte?</a:t>
            </a:r>
          </a:p>
          <a:p>
            <a:pPr>
              <a:buFontTx/>
              <a:buChar char="-"/>
            </a:pPr>
            <a:r>
              <a:rPr lang="sv-SE" dirty="0" smtClean="0"/>
              <a:t>Vad </a:t>
            </a:r>
            <a:r>
              <a:rPr lang="sv-SE" dirty="0" smtClean="0"/>
              <a:t>är mitt bidrag?</a:t>
            </a:r>
          </a:p>
          <a:p>
            <a:r>
              <a:rPr lang="sv-SE" dirty="0" smtClean="0"/>
              <a:t>Målgrupp: För vem, vilka behöver vara med?</a:t>
            </a:r>
          </a:p>
          <a:p>
            <a:r>
              <a:rPr lang="sv-SE" dirty="0" smtClean="0"/>
              <a:t>Vilka frågor ska diskuteras?</a:t>
            </a:r>
          </a:p>
          <a:p>
            <a:r>
              <a:rPr lang="sv-SE" dirty="0" smtClean="0"/>
              <a:t>Hur ofta?</a:t>
            </a:r>
          </a:p>
          <a:p>
            <a:r>
              <a:rPr lang="sv-SE" dirty="0" smtClean="0"/>
              <a:t>När?</a:t>
            </a:r>
          </a:p>
          <a:p>
            <a:r>
              <a:rPr lang="sv-SE" dirty="0" smtClean="0"/>
              <a:t>Hur länge ska vi ses? Hur lång tid får varje fråga ta?</a:t>
            </a:r>
          </a:p>
          <a:p>
            <a:r>
              <a:rPr lang="sv-SE" dirty="0" smtClean="0"/>
              <a:t>Öppet protokoll, minnesanteckningar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510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052736"/>
            <a:ext cx="7272000" cy="648000"/>
          </a:xfrm>
        </p:spPr>
        <p:txBody>
          <a:bodyPr/>
          <a:lstStyle/>
          <a:p>
            <a:r>
              <a:rPr lang="sv-SE" dirty="0" smtClean="0"/>
              <a:t>Mötesprocessen i 8 steg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53DA-AA4F-4736-8EFB-8F2606F5910E}" type="datetime1">
              <a:rPr lang="sv-SE" smtClean="0"/>
              <a:t>2018-03-21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QULTURUM</a:t>
            </a:r>
            <a:endParaRPr lang="sv-SE" sz="800" b="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>
          <a:xfrm>
            <a:off x="899592" y="1988840"/>
            <a:ext cx="7272338" cy="266242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Tilldela roller (ledare/ordförande, sekreterare, tidshållare)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Klargör målet för mötet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Gå kort igenom dagordningen, prioritera, tidssätt varje punkt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Arbeta igenom dagens uppgifter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Summera mötet. Vad kan vi dra för slutsatser?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Vilka beslut är tagna? Finns ansvarig och tidsplan?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Gör dagordning och planera för nästa möte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Utvärdera kort dagens möte. Vad gick bra? Vad har vi lärt oss denna </a:t>
            </a:r>
            <a:r>
              <a:rPr lang="sv-SE" dirty="0" smtClean="0"/>
              <a:t>gång? </a:t>
            </a:r>
            <a:r>
              <a:rPr lang="sv-SE" dirty="0" smtClean="0"/>
              <a:t>Vad kan vi göra bättre nästa gång? Har mötet tillfört energi?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6634786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Jönköpings län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it Bakgrund - Rött Tema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årdcentralerna Bra Liv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olktandvården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dontologiska Institutionen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Vit Bakgrund - Grönt Tema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</TotalTime>
  <Words>208</Words>
  <Application>Microsoft Office PowerPoint</Application>
  <PresentationFormat>Bildspel på skärmen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Region Jönköpings län</vt:lpstr>
      <vt:lpstr>Vit Bakgrund - Rött Tema</vt:lpstr>
      <vt:lpstr>Vårdcentralerna Bra Liv</vt:lpstr>
      <vt:lpstr>Folktandvården</vt:lpstr>
      <vt:lpstr>Odontologiska Institutionen</vt:lpstr>
      <vt:lpstr>Vit Bakgrund - Grönt Tema</vt:lpstr>
      <vt:lpstr>Effektiva möten</vt:lpstr>
      <vt:lpstr>Mötesteknik</vt:lpstr>
      <vt:lpstr>Mötesteknik – att tänka på</vt:lpstr>
      <vt:lpstr>Mötesprocessen i 8 steg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christian</dc:creator>
  <cp:lastModifiedBy>Rebecka Berger</cp:lastModifiedBy>
  <cp:revision>84</cp:revision>
  <dcterms:created xsi:type="dcterms:W3CDTF">2012-02-21T09:53:48Z</dcterms:created>
  <dcterms:modified xsi:type="dcterms:W3CDTF">2018-03-21T13:02:19Z</dcterms:modified>
</cp:coreProperties>
</file>