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1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632"/>
    <a:srgbClr val="D5CCC5"/>
    <a:srgbClr val="CA0733"/>
    <a:srgbClr val="6BA4C5"/>
    <a:srgbClr val="428BB5"/>
    <a:srgbClr val="D0CECE"/>
    <a:srgbClr val="078CE7"/>
    <a:srgbClr val="0780D3"/>
    <a:srgbClr val="077CCB"/>
    <a:srgbClr val="055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smtClean="0"/>
              <a:t>2023-10-24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8228-ABCF-4E11-BADA-953F6D2C61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355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smtClean="0"/>
              <a:t>2023-10-24</a:t>
            </a:r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2023-10-24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70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12646" y="1027833"/>
            <a:ext cx="10967229" cy="4425316"/>
          </a:xfrm>
        </p:spPr>
        <p:txBody>
          <a:bodyPr/>
          <a:lstStyle/>
          <a:p>
            <a:pPr algn="ctr"/>
            <a:r>
              <a:rPr lang="sv-SE" dirty="0" smtClean="0"/>
              <a:t>Epilepsilarm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44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Epimobile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92" y="0"/>
            <a:ext cx="2949921" cy="265551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Applikationen består av 4 olika menyval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Larm – Här anges det nummer och eventuella backupnummer larmen ska gå till, även funktionen larmfördröjning då har användaren en inställd tid på sig att avbryta ett eventuellt falsklarm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Rapporter/logg – Här loggas alla larm med tid och datum.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Inställningar – Här kan specifika larminställningar göras så som sms, koordinat sms osv.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Nödsamtal – Ger användaren möjlighet att själv ringa.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2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Epimobile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2" y="2196000"/>
            <a:ext cx="9360137" cy="4279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Vid </a:t>
            </a:r>
            <a:r>
              <a:rPr lang="sv-SE" dirty="0"/>
              <a:t>ett larm avger telefonen ett larmljud och </a:t>
            </a:r>
            <a:r>
              <a:rPr lang="sv-SE" dirty="0" err="1"/>
              <a:t>EpiMobile</a:t>
            </a:r>
            <a:r>
              <a:rPr lang="sv-SE" dirty="0"/>
              <a:t> ringer </a:t>
            </a:r>
            <a:r>
              <a:rPr lang="sv-SE" dirty="0" smtClean="0"/>
              <a:t>upp larmnumret</a:t>
            </a:r>
            <a:r>
              <a:rPr lang="sv-SE" dirty="0"/>
              <a:t>, som är angivet i </a:t>
            </a:r>
            <a:r>
              <a:rPr lang="sv-SE" dirty="0" smtClean="0"/>
              <a:t>applikationen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Personen </a:t>
            </a:r>
            <a:r>
              <a:rPr lang="sv-SE" dirty="0"/>
              <a:t>som tar emot larmuppringningen, bekräftar larmet </a:t>
            </a:r>
            <a:r>
              <a:rPr lang="sv-SE" dirty="0" smtClean="0"/>
              <a:t>genom att </a:t>
            </a:r>
            <a:r>
              <a:rPr lang="sv-SE" dirty="0"/>
              <a:t>svara och lägga på. Därefter ringer </a:t>
            </a:r>
            <a:r>
              <a:rPr lang="sv-SE" dirty="0" err="1"/>
              <a:t>EpiMobile</a:t>
            </a:r>
            <a:r>
              <a:rPr lang="sv-SE" dirty="0"/>
              <a:t> upp </a:t>
            </a:r>
            <a:r>
              <a:rPr lang="sv-SE" dirty="0" smtClean="0"/>
              <a:t>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Användarens </a:t>
            </a:r>
            <a:r>
              <a:rPr lang="sv-SE" dirty="0"/>
              <a:t>telefon har nu högtalartelefon på när </a:t>
            </a:r>
            <a:r>
              <a:rPr lang="sv-SE" dirty="0" smtClean="0"/>
              <a:t>en larmuppringning sker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larmuppringningen inte blir besvarad (lyfta luren och lägga på</a:t>
            </a:r>
            <a:r>
              <a:rPr lang="sv-SE" dirty="0" smtClean="0"/>
              <a:t>), kommer </a:t>
            </a:r>
            <a:r>
              <a:rPr lang="sv-SE" dirty="0"/>
              <a:t>det efter två försök att ringa till </a:t>
            </a:r>
            <a:r>
              <a:rPr lang="sv-SE" dirty="0" smtClean="0"/>
              <a:t>backupnumret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Beroende </a:t>
            </a:r>
            <a:r>
              <a:rPr lang="sv-SE" dirty="0"/>
              <a:t>på inställningarna i applikationen, kommer larm- </a:t>
            </a:r>
            <a:r>
              <a:rPr lang="sv-SE" dirty="0" smtClean="0"/>
              <a:t>och backupnumret </a:t>
            </a:r>
            <a:r>
              <a:rPr lang="sv-SE" dirty="0"/>
              <a:t>att få ett sms i samband med </a:t>
            </a:r>
            <a:r>
              <a:rPr lang="sv-SE" dirty="0" smtClean="0"/>
              <a:t>larmuppringningen.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42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Epimobile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Komplett lösning:</a:t>
            </a:r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8" y="3090536"/>
            <a:ext cx="99631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111"/>
            <a:ext cx="8493685" cy="622800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493685" y="366111"/>
            <a:ext cx="3682653" cy="5626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v-SE" dirty="0" smtClean="0">
                <a:solidFill>
                  <a:srgbClr val="CA0632"/>
                </a:solidFill>
              </a:rPr>
              <a:t>Sänglarm </a:t>
            </a:r>
            <a:r>
              <a:rPr lang="sv-SE" dirty="0" err="1" smtClean="0">
                <a:solidFill>
                  <a:srgbClr val="CA0632"/>
                </a:solidFill>
              </a:rPr>
              <a:t>Emfit</a:t>
            </a:r>
            <a:endParaRPr lang="sv-SE" dirty="0" smtClean="0">
              <a:solidFill>
                <a:srgbClr val="CA0632"/>
              </a:solidFill>
            </a:endParaRPr>
          </a:p>
          <a:p>
            <a:pPr marL="457200" indent="-457200">
              <a:buAutoNum type="arabicPeriod"/>
            </a:pPr>
            <a:r>
              <a:rPr lang="sv-SE" dirty="0" smtClean="0">
                <a:solidFill>
                  <a:srgbClr val="CA0632"/>
                </a:solidFill>
              </a:rPr>
              <a:t>Mobilt </a:t>
            </a:r>
            <a:r>
              <a:rPr lang="sv-SE" dirty="0">
                <a:solidFill>
                  <a:srgbClr val="CA0632"/>
                </a:solidFill>
              </a:rPr>
              <a:t>epilepsilarm </a:t>
            </a:r>
            <a:r>
              <a:rPr lang="sv-SE" dirty="0" smtClean="0">
                <a:solidFill>
                  <a:srgbClr val="CA0632"/>
                </a:solidFill>
              </a:rPr>
              <a:t>inomhus </a:t>
            </a:r>
            <a:r>
              <a:rPr lang="sv-SE" dirty="0" err="1" smtClean="0">
                <a:solidFill>
                  <a:srgbClr val="CA0632"/>
                </a:solidFill>
              </a:rPr>
              <a:t>Episafe</a:t>
            </a:r>
            <a:r>
              <a:rPr lang="sv-SE" dirty="0" smtClean="0">
                <a:solidFill>
                  <a:srgbClr val="CA0632"/>
                </a:solidFill>
              </a:rPr>
              <a:t> 2</a:t>
            </a:r>
          </a:p>
          <a:p>
            <a:pPr marL="457200" indent="-457200">
              <a:buAutoNum type="arabicPeriod"/>
            </a:pPr>
            <a:r>
              <a:rPr lang="sv-SE" dirty="0" smtClean="0">
                <a:solidFill>
                  <a:srgbClr val="CA0632"/>
                </a:solidFill>
              </a:rPr>
              <a:t>Mobilt </a:t>
            </a:r>
            <a:r>
              <a:rPr lang="sv-SE" dirty="0">
                <a:solidFill>
                  <a:srgbClr val="CA0632"/>
                </a:solidFill>
              </a:rPr>
              <a:t>epilepsilarm inomhus och </a:t>
            </a:r>
            <a:r>
              <a:rPr lang="sv-SE" dirty="0" smtClean="0">
                <a:solidFill>
                  <a:srgbClr val="CA0632"/>
                </a:solidFill>
              </a:rPr>
              <a:t>utomhus </a:t>
            </a:r>
            <a:r>
              <a:rPr lang="sv-SE" dirty="0" err="1">
                <a:solidFill>
                  <a:srgbClr val="CA0632"/>
                </a:solidFill>
              </a:rPr>
              <a:t>E</a:t>
            </a:r>
            <a:r>
              <a:rPr lang="sv-SE" dirty="0" err="1" smtClean="0">
                <a:solidFill>
                  <a:srgbClr val="CA0632"/>
                </a:solidFill>
              </a:rPr>
              <a:t>pimobile</a:t>
            </a:r>
            <a:endParaRPr lang="sv-SE" dirty="0" smtClean="0">
              <a:solidFill>
                <a:srgbClr val="CA0632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     </a:t>
            </a:r>
            <a:r>
              <a:rPr lang="sv-SE" dirty="0" smtClean="0"/>
              <a:t>Vidarekoppling</a:t>
            </a:r>
          </a:p>
          <a:p>
            <a:r>
              <a:rPr lang="sv-SE" dirty="0" smtClean="0"/>
              <a:t>4. IOR sändare</a:t>
            </a:r>
          </a:p>
          <a:p>
            <a:r>
              <a:rPr lang="sv-SE" dirty="0" smtClean="0"/>
              <a:t>5. TREX personsökare</a:t>
            </a:r>
          </a:p>
        </p:txBody>
      </p:sp>
    </p:spTree>
    <p:extLst>
      <p:ext uri="{BB962C8B-B14F-4D97-AF65-F5344CB8AC3E}">
        <p14:creationId xmlns:p14="http://schemas.microsoft.com/office/powerpoint/2010/main" val="12153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Emfit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08" y="2284471"/>
            <a:ext cx="3666692" cy="3120066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8051" y="2195999"/>
            <a:ext cx="7865534" cy="4397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Detekterar toniska-kloniska </a:t>
            </a:r>
            <a:r>
              <a:rPr lang="sv-SE" dirty="0" smtClean="0"/>
              <a:t>anfall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Består </a:t>
            </a:r>
            <a:r>
              <a:rPr lang="sv-SE" dirty="0"/>
              <a:t>av en sängsensor som placeras under madrassen i </a:t>
            </a:r>
            <a:r>
              <a:rPr lang="sv-SE" dirty="0" smtClean="0"/>
              <a:t>sängen och </a:t>
            </a:r>
            <a:r>
              <a:rPr lang="sv-SE" dirty="0"/>
              <a:t>en </a:t>
            </a:r>
            <a:r>
              <a:rPr lang="sv-SE" dirty="0" smtClean="0"/>
              <a:t>kontrollenhet </a:t>
            </a:r>
            <a:r>
              <a:rPr lang="sv-SE" dirty="0"/>
              <a:t>som hängs på </a:t>
            </a:r>
            <a:r>
              <a:rPr lang="sv-SE" dirty="0" smtClean="0"/>
              <a:t>sängen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Larmet </a:t>
            </a:r>
            <a:r>
              <a:rPr lang="sv-SE" dirty="0"/>
              <a:t>kopplas vidare via en extern larmgivare (IOR) till </a:t>
            </a:r>
            <a:r>
              <a:rPr lang="sv-SE" dirty="0" smtClean="0"/>
              <a:t>en personsökare </a:t>
            </a:r>
            <a:r>
              <a:rPr lang="sv-SE" dirty="0"/>
              <a:t>(</a:t>
            </a:r>
            <a:r>
              <a:rPr lang="sv-SE" dirty="0" smtClean="0"/>
              <a:t>TREX)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Larm </a:t>
            </a:r>
            <a:r>
              <a:rPr lang="sv-SE" dirty="0"/>
              <a:t>på kontrollenheten sker via en reläutgång och utlöser när </a:t>
            </a:r>
            <a:r>
              <a:rPr lang="sv-SE" dirty="0" smtClean="0"/>
              <a:t>den registrerar </a:t>
            </a:r>
            <a:r>
              <a:rPr lang="sv-SE" dirty="0"/>
              <a:t>rörelse </a:t>
            </a:r>
            <a:r>
              <a:rPr lang="sv-SE" dirty="0" smtClean="0"/>
              <a:t>i vist frekvensområdet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Fördröjning av larm ställs in på 10,13,16 eller 20 sekunder, vid 10 sek högre risk för falsklarm, 20 sek mindre risk för falsklarm.</a:t>
            </a:r>
          </a:p>
          <a:p>
            <a:pPr marL="702900" lvl="1" indent="-342900"/>
            <a:endParaRPr lang="sv-SE" dirty="0" smtClean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768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Emfit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08" y="2284471"/>
            <a:ext cx="3666692" cy="3120066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8051" y="2195999"/>
            <a:ext cx="7865534" cy="4397125"/>
          </a:xfrm>
        </p:spPr>
        <p:txBody>
          <a:bodyPr/>
          <a:lstStyle/>
          <a:p>
            <a:pPr marL="702900" lvl="1" indent="-342900"/>
            <a:r>
              <a:rPr lang="sv-SE" dirty="0" smtClean="0"/>
              <a:t>Känslighet ställs in och då utgår man ifrån användarens vikt i första hand, detta kan justeras senare beroende på om det blir mycket falsklarm eller inget larm.</a:t>
            </a:r>
          </a:p>
          <a:p>
            <a:pPr marL="702900" lvl="1" indent="-342900"/>
            <a:r>
              <a:rPr lang="sv-SE" dirty="0" smtClean="0"/>
              <a:t>Volym på kontrollenheten kan justeras i 4 olika </a:t>
            </a:r>
            <a:r>
              <a:rPr lang="sv-SE" dirty="0" err="1" smtClean="0"/>
              <a:t>nivårer</a:t>
            </a:r>
            <a:r>
              <a:rPr lang="sv-SE" dirty="0" smtClean="0"/>
              <a:t>, vanligast är ljudlös då personal/anhörig får larm på personsökaren.</a:t>
            </a:r>
          </a:p>
          <a:p>
            <a:pPr marL="702900" lvl="1" indent="-342900"/>
            <a:r>
              <a:rPr lang="sv-SE" dirty="0" smtClean="0"/>
              <a:t>Frånvarolarm kan ställas in vid behov, alltså larm när användaren lämnar sängen.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588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Emfit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Komplett lösning:</a:t>
            </a:r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3" y="3004912"/>
            <a:ext cx="102965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0"/>
            <a:ext cx="4886325" cy="429577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Episafe</a:t>
            </a:r>
            <a:r>
              <a:rPr lang="sv-SE" dirty="0" smtClean="0"/>
              <a:t> 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4" y="2195999"/>
            <a:ext cx="8416816" cy="4397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Detekterar toniska-kloniska </a:t>
            </a:r>
            <a:r>
              <a:rPr lang="sv-SE" dirty="0" smtClean="0"/>
              <a:t>anfall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Fungerar </a:t>
            </a:r>
            <a:r>
              <a:rPr lang="sv-SE" dirty="0"/>
              <a:t>både som sänglarm och </a:t>
            </a:r>
            <a:r>
              <a:rPr lang="sv-SE" dirty="0" smtClean="0"/>
              <a:t>när användaren </a:t>
            </a:r>
            <a:r>
              <a:rPr lang="sv-SE" dirty="0"/>
              <a:t>är </a:t>
            </a:r>
            <a:r>
              <a:rPr lang="sv-SE" dirty="0" smtClean="0"/>
              <a:t>uppegående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Loggar </a:t>
            </a:r>
            <a:r>
              <a:rPr lang="sv-SE" dirty="0" smtClean="0"/>
              <a:t>anfallen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Används </a:t>
            </a:r>
            <a:r>
              <a:rPr lang="sv-SE" dirty="0"/>
              <a:t>inomhus </a:t>
            </a:r>
            <a:r>
              <a:rPr lang="sv-SE" dirty="0" smtClean="0"/>
              <a:t>av </a:t>
            </a:r>
            <a:r>
              <a:rPr lang="sv-SE" dirty="0"/>
              <a:t>både vuxna personer och barn över 10 </a:t>
            </a:r>
            <a:r>
              <a:rPr lang="sv-SE" dirty="0" smtClean="0"/>
              <a:t>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Armbandssensorn är vattentät IP- </a:t>
            </a:r>
            <a:r>
              <a:rPr lang="sv-SE" dirty="0" smtClean="0"/>
              <a:t>37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Larmet består av en armbandssensor och en </a:t>
            </a:r>
            <a:r>
              <a:rPr lang="sv-SE" dirty="0" smtClean="0"/>
              <a:t>basmodul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Räckvidden </a:t>
            </a:r>
            <a:r>
              <a:rPr lang="sv-SE" dirty="0"/>
              <a:t>mellan armbandssensorn och basmodul är ca 50 m. </a:t>
            </a:r>
            <a:r>
              <a:rPr lang="sv-SE" dirty="0" smtClean="0"/>
              <a:t>vid fri </a:t>
            </a:r>
            <a:r>
              <a:rPr lang="sv-SE" dirty="0"/>
              <a:t>sikt</a:t>
            </a:r>
          </a:p>
        </p:txBody>
      </p:sp>
    </p:spTree>
    <p:extLst>
      <p:ext uri="{BB962C8B-B14F-4D97-AF65-F5344CB8AC3E}">
        <p14:creationId xmlns:p14="http://schemas.microsoft.com/office/powerpoint/2010/main" val="4904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0"/>
            <a:ext cx="4886325" cy="429577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Episafe</a:t>
            </a:r>
            <a:r>
              <a:rPr lang="sv-SE" dirty="0" smtClean="0"/>
              <a:t> 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4" y="2195999"/>
            <a:ext cx="8178820" cy="4397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Basmodulen kommunicerar fortlöpande med armbandssensorn </a:t>
            </a:r>
            <a:r>
              <a:rPr lang="sv-SE" dirty="0" smtClean="0"/>
              <a:t>med hjälp </a:t>
            </a:r>
            <a:r>
              <a:rPr lang="sv-SE" dirty="0"/>
              <a:t>av trådlös </a:t>
            </a:r>
            <a:r>
              <a:rPr lang="sv-SE" dirty="0" smtClean="0"/>
              <a:t>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Armbandssensorn </a:t>
            </a:r>
            <a:r>
              <a:rPr lang="sv-SE" dirty="0"/>
              <a:t>innehåller en accelerometer och mäter rörelsen </a:t>
            </a:r>
            <a:r>
              <a:rPr lang="sv-SE" dirty="0" smtClean="0"/>
              <a:t>i 3 </a:t>
            </a:r>
            <a:r>
              <a:rPr lang="sv-SE" dirty="0"/>
              <a:t>dimensioner och beräknar om rörelserna är av epileptisk </a:t>
            </a:r>
            <a:r>
              <a:rPr lang="sv-SE" dirty="0" smtClean="0"/>
              <a:t>karaktär eller </a:t>
            </a:r>
            <a:r>
              <a:rPr lang="sv-SE" dirty="0"/>
              <a:t>om det är normala </a:t>
            </a:r>
            <a:r>
              <a:rPr lang="sv-SE" dirty="0" smtClean="0"/>
              <a:t>rörelser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Vid </a:t>
            </a:r>
            <a:r>
              <a:rPr lang="sv-SE" dirty="0"/>
              <a:t>larm visas på basmodulen texten LARM och lysdioden lyser </a:t>
            </a:r>
            <a:r>
              <a:rPr lang="sv-SE" dirty="0" smtClean="0"/>
              <a:t>rött och </a:t>
            </a:r>
            <a:r>
              <a:rPr lang="sv-SE" dirty="0"/>
              <a:t>en ljudsignal avges</a:t>
            </a:r>
            <a:r>
              <a:rPr lang="sv-SE" dirty="0" smtClean="0"/>
              <a:t>. </a:t>
            </a:r>
            <a:r>
              <a:rPr lang="sv-SE" dirty="0"/>
              <a:t>Larm ges också på </a:t>
            </a:r>
            <a:r>
              <a:rPr lang="sv-SE" dirty="0" smtClean="0"/>
              <a:t>inkopplad sändare som skickar vidare larm till personsökare.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Larmet stängs av genom att trycka på OK i 2 </a:t>
            </a:r>
            <a:r>
              <a:rPr lang="sv-SE" dirty="0" smtClean="0"/>
              <a:t>sekunder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Larmar även om sensorn är utanför räckhåll eller när </a:t>
            </a:r>
            <a:r>
              <a:rPr lang="sv-SE" dirty="0" err="1" smtClean="0"/>
              <a:t>senorn</a:t>
            </a:r>
            <a:r>
              <a:rPr lang="sv-SE" dirty="0" smtClean="0"/>
              <a:t> behöver laddas.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3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Episafe</a:t>
            </a:r>
            <a:r>
              <a:rPr lang="sv-SE" dirty="0" smtClean="0"/>
              <a:t> 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Komplett lösning: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0" y="2988000"/>
            <a:ext cx="10744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Epimobile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92" y="0"/>
            <a:ext cx="2949921" cy="265551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2195999"/>
            <a:ext cx="10308246" cy="45054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Detekterar toniska-kloniska </a:t>
            </a:r>
            <a:r>
              <a:rPr lang="sv-SE" dirty="0" smtClean="0"/>
              <a:t>anfall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Fungerar både inomhus och </a:t>
            </a:r>
            <a:r>
              <a:rPr lang="sv-SE" dirty="0" smtClean="0"/>
              <a:t>utomhus dygnet runt vid undantag för laddning som behöver ske en gång på dag.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Larmar till förvalda </a:t>
            </a:r>
            <a:r>
              <a:rPr lang="sv-SE" dirty="0" smtClean="0"/>
              <a:t>nummer genom ringsignal, sms och koordinat var användaren befinner sig via sms.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Består </a:t>
            </a:r>
            <a:r>
              <a:rPr lang="sv-SE" dirty="0"/>
              <a:t>av en armbandssensor och en mobiltelefon </a:t>
            </a:r>
            <a:r>
              <a:rPr lang="sv-SE" dirty="0" smtClean="0"/>
              <a:t>som är låst till applikationen </a:t>
            </a:r>
            <a:r>
              <a:rPr lang="sv-SE" dirty="0" err="1" smtClean="0"/>
              <a:t>EpiMobile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Den tillhörande mobiltelefonen kräver ett SIM-kort som användaren får införskaffa till utlämningstillfället och betala för själv. De krav som gäller då är att SIM-kortet får inte ha någon pinkod samt att det inte bör vara kontantkort.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Armbandssensorn är vattentät IP- 67</a:t>
            </a:r>
          </a:p>
        </p:txBody>
      </p:sp>
    </p:spTree>
    <p:extLst>
      <p:ext uri="{BB962C8B-B14F-4D97-AF65-F5344CB8AC3E}">
        <p14:creationId xmlns:p14="http://schemas.microsoft.com/office/powerpoint/2010/main" val="19597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3270</TotalTime>
  <Words>592</Words>
  <Application>Microsoft Office PowerPoint</Application>
  <PresentationFormat>Bredbild</PresentationFormat>
  <Paragraphs>70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Epilepsilarm</vt:lpstr>
      <vt:lpstr>PowerPoint-presentation</vt:lpstr>
      <vt:lpstr>Emfit</vt:lpstr>
      <vt:lpstr>Emfit</vt:lpstr>
      <vt:lpstr>Emfit</vt:lpstr>
      <vt:lpstr>Episafe 2</vt:lpstr>
      <vt:lpstr>Episafe 2</vt:lpstr>
      <vt:lpstr>Episafe 2</vt:lpstr>
      <vt:lpstr>Epimobile</vt:lpstr>
      <vt:lpstr>Epimobile</vt:lpstr>
      <vt:lpstr>Epimobile</vt:lpstr>
      <vt:lpstr>Epimobile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GPS-larm</dc:title>
  <dc:creator>Tedenby Jonatan</dc:creator>
  <cp:lastModifiedBy>Tedenby Jonatan</cp:lastModifiedBy>
  <cp:revision>59</cp:revision>
  <cp:lastPrinted>2023-10-23T13:18:04Z</cp:lastPrinted>
  <dcterms:created xsi:type="dcterms:W3CDTF">2022-03-08T07:38:00Z</dcterms:created>
  <dcterms:modified xsi:type="dcterms:W3CDTF">2024-04-26T12:33:58Z</dcterms:modified>
</cp:coreProperties>
</file>