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61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2023-08-08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9AAD40-88B8-7833-7A7A-4F408AB0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50" y="294609"/>
            <a:ext cx="9360000" cy="1296000"/>
          </a:xfrm>
        </p:spPr>
        <p:txBody>
          <a:bodyPr/>
          <a:lstStyle/>
          <a:p>
            <a:r>
              <a:rPr lang="sv-SE" sz="2800" dirty="0"/>
              <a:t>Frågor att ställa i vyn ”Taktisk planering och styrning”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1915B3B-BC88-9C94-639E-3B2F7B8C9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913" y="1628442"/>
            <a:ext cx="9359900" cy="438137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Bokat (de gröna staplarna)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Hur ser bokningarna ut? Är de jämnt fördelade över veckorna?</a:t>
            </a:r>
          </a:p>
          <a:p>
            <a:pPr marL="702900" lvl="1" indent="-342900">
              <a:spcAft>
                <a:spcPts val="600"/>
              </a:spcAft>
            </a:pPr>
            <a:r>
              <a:rPr lang="sv-SE" sz="1400" dirty="0"/>
              <a:t>Ser vi variationer? Kan vi i så fall göra något för att jämna ut?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Att planera (de lila staplarna)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Hur ser det ut kommande veckor kring ”de lila”? </a:t>
            </a:r>
          </a:p>
          <a:p>
            <a:pPr marL="702900" lvl="1" indent="-342900">
              <a:spcAft>
                <a:spcPts val="600"/>
              </a:spcAft>
            </a:pPr>
            <a:r>
              <a:rPr lang="sv-SE" sz="1400" dirty="0"/>
              <a:t>Finns det utrymma att kalla dem?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Väntat för länge (den bruna stapeln)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Har vi några som väntat för länge? Vad har vi i så fall för plan för att få in dem och när ska kön vara borta?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Var i länet har man väntat längst? </a:t>
            </a:r>
            <a:r>
              <a:rPr lang="sv-SE" sz="1400" i="1" dirty="0"/>
              <a:t>(vänd blad i </a:t>
            </a:r>
            <a:r>
              <a:rPr lang="sv-SE" sz="1400" i="1" dirty="0" err="1"/>
              <a:t>Astradavyn</a:t>
            </a:r>
            <a:r>
              <a:rPr lang="sv-SE" sz="1400" i="1" dirty="0"/>
              <a:t>)</a:t>
            </a:r>
          </a:p>
          <a:p>
            <a:pPr marL="702900" lvl="1" indent="-342900">
              <a:spcAft>
                <a:spcPts val="600"/>
              </a:spcAft>
            </a:pPr>
            <a:r>
              <a:rPr lang="sv-SE" sz="1400" dirty="0"/>
              <a:t>Vilka ska kallas för att säkra jämlik vård i länet?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Schema (den gråa linjen)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Hur ser schemat ut? Ligger schemalinjen nära eller över produktionslinjen? Om inte, hur kan vi säkra att vi har tillgängliga tider att boka in patienter på? 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Hur långt fram ligger schemalinjen? </a:t>
            </a:r>
            <a:br>
              <a:rPr lang="sv-SE" sz="1400" dirty="0"/>
            </a:br>
            <a:r>
              <a:rPr lang="sv-SE" sz="1400" dirty="0"/>
              <a:t>(RJL har som mål att ha 12-veckors framförhållning i schema)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Utnyttjar vi alla lediga tider? 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Behöver vi skapa fler tider (schema-</a:t>
            </a:r>
            <a:r>
              <a:rPr lang="sv-SE" sz="1400" dirty="0" err="1"/>
              <a:t>markerare</a:t>
            </a:r>
            <a:r>
              <a:rPr lang="sv-SE" sz="1400" dirty="0"/>
              <a:t>) om det behövs kommande veckor?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3094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1915B3B-BC88-9C94-639E-3B2F7B8C9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913" y="1634751"/>
            <a:ext cx="9359900" cy="37800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Bokat (de gröna staplarna)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Hur ser bokningarna ut kommande dagarna? </a:t>
            </a:r>
          </a:p>
          <a:p>
            <a:pPr marL="702900" lvl="1" indent="-342900">
              <a:spcAft>
                <a:spcPts val="600"/>
              </a:spcAft>
            </a:pPr>
            <a:r>
              <a:rPr lang="sv-SE" sz="1400" dirty="0"/>
              <a:t>Ser vi variationer? Kan vi i så fall göra något för att jämna ut?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Att planera (de lila staplarna)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Ser vi variation över dagarna i ”att planera”?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Vad behöver vi göra för att jämna ut ev. variation?</a:t>
            </a:r>
          </a:p>
          <a:p>
            <a:pPr marL="702900" lvl="1" indent="-342900">
              <a:spcAft>
                <a:spcPts val="600"/>
              </a:spcAft>
            </a:pPr>
            <a:r>
              <a:rPr lang="sv-SE" sz="1400" dirty="0"/>
              <a:t>Finns det utrymma att kalla dem?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Schema (den gråa linjen)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Var ligger schemalinjen? Finns det tider kvar att boka på eller är det fullbokat och kanske även överbokat?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Behöver vi göra något direkt?</a:t>
            </a:r>
          </a:p>
          <a:p>
            <a:pPr marL="702900" lvl="1" indent="-342900">
              <a:spcAft>
                <a:spcPts val="600"/>
              </a:spcAft>
            </a:pPr>
            <a:r>
              <a:rPr lang="sv-SE" sz="1400" dirty="0"/>
              <a:t>Vad behöver vi göra för att jobba proaktivt (skapa de schema-</a:t>
            </a:r>
            <a:r>
              <a:rPr lang="sv-SE" sz="1400" dirty="0" err="1"/>
              <a:t>markerare</a:t>
            </a:r>
            <a:r>
              <a:rPr lang="sv-SE" sz="1400" dirty="0"/>
              <a:t> som behövs utifrån patientbehov)?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Sida 2 </a:t>
            </a:r>
            <a:r>
              <a:rPr lang="sv-SE" sz="1400" i="1" dirty="0"/>
              <a:t>(vänd blad i </a:t>
            </a:r>
            <a:r>
              <a:rPr lang="sv-SE" sz="1400" i="1" dirty="0" err="1"/>
              <a:t>Astradavyn</a:t>
            </a:r>
            <a:r>
              <a:rPr lang="sv-SE" sz="1400" i="1" dirty="0"/>
              <a:t>)</a:t>
            </a:r>
            <a:endParaRPr lang="sv-SE" sz="1400" dirty="0"/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Finns det variationer per medarbetare? Vad beror den i så fall på?</a:t>
            </a:r>
          </a:p>
          <a:p>
            <a:pPr marL="702900" lvl="1" indent="-342900">
              <a:spcAft>
                <a:spcPts val="0"/>
              </a:spcAft>
            </a:pPr>
            <a:r>
              <a:rPr lang="sv-SE" sz="1400" dirty="0"/>
              <a:t>Är det någon som är överbokad? Om ja, hur skulle vi kunna avlasta och jämna ut?</a:t>
            </a:r>
          </a:p>
          <a:p>
            <a:pPr marL="702900" lvl="1" indent="-342900">
              <a:spcAft>
                <a:spcPts val="600"/>
              </a:spcAft>
            </a:pPr>
            <a:r>
              <a:rPr lang="sv-SE" sz="1400" dirty="0"/>
              <a:t>Är det någon som har tid och utrymme enligt schemalinjen?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39D474DE-B0D3-CA43-79E2-44D343F8278E}"/>
              </a:ext>
            </a:extLst>
          </p:cNvPr>
          <p:cNvSpPr txBox="1">
            <a:spLocks/>
          </p:cNvSpPr>
          <p:nvPr/>
        </p:nvSpPr>
        <p:spPr>
          <a:xfrm>
            <a:off x="1078049" y="294609"/>
            <a:ext cx="10292041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rgbClr val="B106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Frågor att ställa i vyn ”Operativ planering och styrning”</a:t>
            </a:r>
          </a:p>
        </p:txBody>
      </p:sp>
    </p:spTree>
    <p:extLst>
      <p:ext uri="{BB962C8B-B14F-4D97-AF65-F5344CB8AC3E}">
        <p14:creationId xmlns:p14="http://schemas.microsoft.com/office/powerpoint/2010/main" val="300766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1915B3B-BC88-9C94-639E-3B2F7B8C9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913" y="1634748"/>
            <a:ext cx="9359900" cy="3780000"/>
          </a:xfrm>
        </p:spPr>
        <p:txBody>
          <a:bodyPr/>
          <a:lstStyle/>
          <a:p>
            <a:r>
              <a:rPr lang="sv-SE" sz="1400" dirty="0"/>
              <a:t>I denna vy ser man hur vår planeringsförmåga är utifrån behovet.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Hur ser ”väntat för länge” ut över tid? Minskar eller ökar den?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Hur ser schemalinjen ut i förhållande till produktionsplanen? Ligger den över produktionsplanen? </a:t>
            </a:r>
            <a:br>
              <a:rPr lang="sv-SE" sz="1400" dirty="0"/>
            </a:br>
            <a:r>
              <a:rPr lang="sv-SE" sz="1400" dirty="0"/>
              <a:t>Finns det variationer i tillgång på tid?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Hur ser utfallet ut? Ligger den nära produktionsplanen? Ligger den nära schemalinjen?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Ser vi ett glapp mellan schema och utfall, om ja vad kan vara orsak till det?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607F88-D235-7BB5-F7BA-BD61C0386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D9F627C-9597-EA69-74FA-1BA2AD94BB3C}"/>
              </a:ext>
            </a:extLst>
          </p:cNvPr>
          <p:cNvSpPr txBox="1">
            <a:spLocks/>
          </p:cNvSpPr>
          <p:nvPr/>
        </p:nvSpPr>
        <p:spPr>
          <a:xfrm>
            <a:off x="1078049" y="294609"/>
            <a:ext cx="10292041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rgbClr val="B106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Frågor att ställa i vyn ”Uppföljning och styrning”</a:t>
            </a:r>
          </a:p>
        </p:txBody>
      </p:sp>
    </p:spTree>
    <p:extLst>
      <p:ext uri="{BB962C8B-B14F-4D97-AF65-F5344CB8AC3E}">
        <p14:creationId xmlns:p14="http://schemas.microsoft.com/office/powerpoint/2010/main" val="230611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53</TotalTime>
  <Words>477</Words>
  <Application>Microsoft Office PowerPoint</Application>
  <PresentationFormat>Bredbild</PresentationFormat>
  <Paragraphs>38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Frågor att ställa i vyn ”Taktisk planering och styrning”</vt:lpstr>
      <vt:lpstr>PowerPoint-presentation</vt:lpstr>
      <vt:lpstr>PowerPoint-presentation</vt:lpstr>
    </vt:vector>
  </TitlesOfParts>
  <Company>Region Jonkopings 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Malmström</dc:creator>
  <cp:lastModifiedBy>Maria Malmström</cp:lastModifiedBy>
  <cp:revision>9</cp:revision>
  <dcterms:created xsi:type="dcterms:W3CDTF">2023-08-08T08:07:53Z</dcterms:created>
  <dcterms:modified xsi:type="dcterms:W3CDTF">2023-08-08T09:01:45Z</dcterms:modified>
</cp:coreProperties>
</file>