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928B0-7237-4369-88C0-C8D14F4B9E98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E93D2-1E04-4C0E-8EAE-A812CFCD2B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96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PP: I vårt arbete är basen våra gemensamma överenskommelser/avtal och ramen är gemensam</a:t>
            </a:r>
            <a:r>
              <a:rPr lang="sv-SE" baseline="0" dirty="0"/>
              <a:t> plan för primär vård.  Här är plan för gemensam kompetensförstärkning en del och era lokala mötesplatser mellan vårdcentral och kommunal hälso-sjukvården viktiga. Här erbjuder vi stöd för det lokala samarbetet.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4F960-D17F-4030-A967-F6ACC059533A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98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0437BB-80B5-2579-0697-51599BBE5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624EB7-CBF9-C602-3A69-2A6C5C16C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209273-3DBE-ED42-06C6-7F323EA9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162415-4FCF-D4F2-2BEA-4D99D42FF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58B5DF4-5A60-6364-CDC9-06EC7729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4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115C70-E340-9438-F0A1-E3DE37FF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5272A7B-3C9D-2C30-13CD-08E069ACC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22F179-FA68-FC34-D675-056D14B6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9E05DF-132D-57CE-6AD6-2FA44187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FEDCA8-1442-0AFE-004F-F7428FA0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E535908-CF9E-B1B6-9639-8A96B774C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E00E384-D529-1236-E79F-627C4B0E3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51AA2D-20CC-D293-345D-D2DE4B8BF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917AE4-F5C3-61E2-87DF-A95FFD53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4EE0F9-48F3-88BB-D719-83E4C40A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536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76A1DE-58F2-896B-7177-DF443722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D562CA-D9A2-EDDD-B7BC-F6CABFFA6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CAB84B-AD7A-7665-EC84-713359BE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CBDBAB-EB3E-2C70-9728-2E45E191D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C7BDCD-3EF9-E481-522B-A1A138C9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706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B02E31-0537-75A0-F9DB-D2D6DD697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3347A2-A081-4D8A-BAF1-3ABAD8F1E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C39069-5BA3-58CB-EF45-20394FA3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E75C9F-19A9-2527-E411-B2358015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BEFFBA-847A-4897-03A4-23D3794D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95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CBC3D6-DD41-8131-F3B9-F7B4A98E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5A46A5-99B1-096A-E348-B501C84C2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81068E-87ED-1153-F454-8788D9581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D85E1EF-836B-91BB-CD27-1C7540B4D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5E6EACC-829F-FCB3-7028-4225157DE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1BFB189-65F4-8FB7-795A-B556D80C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49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CF70CD-03A2-C635-8C06-65392976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A02003-E9F4-A009-2DE5-B8A573688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B31E83F-42AB-A1F6-0523-294774CD1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8078025-E764-F3A7-91CA-0C64E727A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9A78EA2-8F01-D672-C49C-B14E2A23A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953087B-5A8A-97B8-6ED5-88122E6B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0BA077D-4B28-1DFD-5101-10725CADE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3A475DE-5F78-54BE-AE5D-9F1437AB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905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7BAC50-8BCE-4906-1E0A-115CDFF2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D0CA12D-22B1-4C20-BE8E-B535F9D98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F398FFA-69CF-AADC-EF9E-09DAACFD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100C18-96BB-454F-CA61-4BD53CE2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45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741A6E2-7394-6F4E-764B-EFA54D05D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9F6151-AD66-61B7-AAC3-CEAB4BF7C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FDD1717-ADE2-8E76-1DD8-4A65EDF9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956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DB8705-4CBA-7CCD-8A45-8721D25BD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60D05E-06DD-EAD2-BADF-DF5542A2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2CD184D-02BC-4CEB-7E00-68FB4D935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B820C0-A817-79C7-C164-5184D2D68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FD4995-1D00-5FC5-DD45-88A6F2F6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85B617-CF86-6FDA-A6A5-B5523E80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05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33AF3E-BB78-79DD-AFBD-FBECC67F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303C83B-EE4B-3A12-4BEF-F0A9A1C6B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4F1DF2-1641-5697-7D70-90CDCEB1F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11ACE6-3079-1C2C-D837-8EB6DF0D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900F6D5-AFA9-D94F-00D9-5311BADC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93CE65-4791-A72F-1848-317485FE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56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A5BE73C-38A5-9F7B-0AA0-5C7BC33FD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C8706CB-1CF7-FE39-E13F-748F6602F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2C8838-CDB2-3D92-3AA0-6E6C0CC05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67871-7828-4AA8-9EC5-9BEFDCAB7D6A}" type="datetimeFigureOut">
              <a:rPr lang="sv-SE" smtClean="0"/>
              <a:t>2024-02-16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D09A4A-270C-3F25-70B7-7A591B3EF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C6908B-43CD-C691-E058-31C9F7A9F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3A373-9CB6-4728-BA94-B4AB51189B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1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ruta 66"/>
          <p:cNvSpPr txBox="1"/>
          <p:nvPr/>
        </p:nvSpPr>
        <p:spPr>
          <a:xfrm>
            <a:off x="323950" y="284300"/>
            <a:ext cx="92637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Förstärkt lokal samverkan mellan vårdcentral och kommun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114289" y="2887913"/>
            <a:ext cx="1841553" cy="6376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Gemensam plan för primär vård</a:t>
            </a:r>
            <a:b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ktangel 31"/>
          <p:cNvSpPr/>
          <p:nvPr/>
        </p:nvSpPr>
        <p:spPr>
          <a:xfrm>
            <a:off x="5110706" y="2722711"/>
            <a:ext cx="1850990" cy="6665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Gemensam plan för kompetensutveckling</a:t>
            </a:r>
          </a:p>
        </p:txBody>
      </p:sp>
      <p:sp>
        <p:nvSpPr>
          <p:cNvPr id="7" name="Rektangel 6"/>
          <p:cNvSpPr/>
          <p:nvPr/>
        </p:nvSpPr>
        <p:spPr>
          <a:xfrm>
            <a:off x="9041066" y="1835789"/>
            <a:ext cx="1854582" cy="9637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Stöd till lokala mötesplatser för förstärkt samverkan mellan vårdcentraler och kommun</a:t>
            </a:r>
          </a:p>
        </p:txBody>
      </p:sp>
      <p:sp>
        <p:nvSpPr>
          <p:cNvPr id="48" name="Rektangel 47"/>
          <p:cNvSpPr/>
          <p:nvPr/>
        </p:nvSpPr>
        <p:spPr>
          <a:xfrm>
            <a:off x="771501" y="3096284"/>
            <a:ext cx="2115246" cy="994813"/>
          </a:xfrm>
          <a:prstGeom prst="rect">
            <a:avLst/>
          </a:prstGeom>
          <a:solidFill>
            <a:srgbClr val="F86310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Basen – Avtal och överenskommelser</a:t>
            </a:r>
            <a:b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ktangel 79"/>
          <p:cNvSpPr/>
          <p:nvPr/>
        </p:nvSpPr>
        <p:spPr>
          <a:xfrm>
            <a:off x="7099551" y="3353208"/>
            <a:ext cx="1856864" cy="25391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Innehåll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Arbetsformer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Kontinuerlig planering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Samordning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Kompetens-förstärkning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Gemensam uppföljning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ktangel 80"/>
          <p:cNvSpPr/>
          <p:nvPr/>
        </p:nvSpPr>
        <p:spPr>
          <a:xfrm>
            <a:off x="9041066" y="2891543"/>
            <a:ext cx="1856864" cy="30469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Innehåll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Stöd för kontinuerlig planering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Stöd för samordning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Stöd för kompetens-förstärkning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Stöd för gemensam uppföljning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366" y="1083600"/>
            <a:ext cx="989963" cy="123406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1163" y="443863"/>
            <a:ext cx="1564021" cy="1342031"/>
          </a:xfrm>
          <a:prstGeom prst="rect">
            <a:avLst/>
          </a:prstGeom>
        </p:spPr>
      </p:pic>
      <p:sp>
        <p:nvSpPr>
          <p:cNvPr id="23" name="Diagonal rand 22"/>
          <p:cNvSpPr/>
          <p:nvPr/>
        </p:nvSpPr>
        <p:spPr>
          <a:xfrm rot="880534" flipH="1">
            <a:off x="2794241" y="2123916"/>
            <a:ext cx="677327" cy="222158"/>
          </a:xfrm>
          <a:prstGeom prst="diagStripe">
            <a:avLst/>
          </a:prstGeom>
          <a:blipFill dpi="0" rotWithShape="1">
            <a:blip r:embed="rId5">
              <a:alphaModFix amt="2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KUNSKAP</a:t>
            </a:r>
          </a:p>
        </p:txBody>
      </p:sp>
      <p:pic>
        <p:nvPicPr>
          <p:cNvPr id="24" name="Bildobjekt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3318" y="1500216"/>
            <a:ext cx="1446414" cy="1299321"/>
          </a:xfrm>
          <a:prstGeom prst="rect">
            <a:avLst/>
          </a:prstGeom>
        </p:spPr>
      </p:pic>
      <p:pic>
        <p:nvPicPr>
          <p:cNvPr id="1026" name="Picture 2" descr="Gratis vektorgrafik av Grup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303" y="1988620"/>
            <a:ext cx="1310711" cy="65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4364" y="-5281"/>
            <a:ext cx="186590" cy="6863281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020327" y="5218"/>
            <a:ext cx="194865" cy="6852782"/>
          </a:xfrm>
          <a:prstGeom prst="rect">
            <a:avLst/>
          </a:prstGeom>
        </p:spPr>
      </p:pic>
      <p:sp>
        <p:nvSpPr>
          <p:cNvPr id="27" name="Rektangel 26"/>
          <p:cNvSpPr/>
          <p:nvPr/>
        </p:nvSpPr>
        <p:spPr>
          <a:xfrm>
            <a:off x="7093177" y="2389087"/>
            <a:ext cx="1856864" cy="8698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Lokala mötesplatser för förstärkt samverkan mellan vårdcentraler och kommun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027510" y="1531390"/>
            <a:ext cx="488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Så här kan vi  förstå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samman-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hangen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9968357" y="500587"/>
            <a:ext cx="452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Vad blir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bäst för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Esther?</a:t>
            </a:r>
          </a:p>
        </p:txBody>
      </p:sp>
      <p:pic>
        <p:nvPicPr>
          <p:cNvPr id="38" name="Bildobjekt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445" y="3673832"/>
            <a:ext cx="1721755" cy="22646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" name="Bildobjekt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313" y="3525586"/>
            <a:ext cx="1825775" cy="24037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1501" y="3763807"/>
            <a:ext cx="2155108" cy="225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8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Bredbild</PresentationFormat>
  <Paragraphs>29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Region Jonkopings 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Nord Danielsson Ulrika</dc:creator>
  <cp:lastModifiedBy>Nord Danielsson Ulrika</cp:lastModifiedBy>
  <cp:revision>1</cp:revision>
  <dcterms:created xsi:type="dcterms:W3CDTF">2024-02-16T09:26:26Z</dcterms:created>
  <dcterms:modified xsi:type="dcterms:W3CDTF">2024-02-16T09:27:13Z</dcterms:modified>
</cp:coreProperties>
</file>